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2" r:id="rId2"/>
    <p:sldId id="263" r:id="rId3"/>
  </p:sldIdLst>
  <p:sldSz cx="6858000" cy="9906000" type="A4"/>
  <p:notesSz cx="6807200" cy="9939338"/>
  <p:defaultTextStyle>
    <a:defPPr>
      <a:defRPr lang="ja-JP"/>
    </a:defPPr>
    <a:lvl1pPr algn="l" rtl="0" eaLnBrk="0" fontAlgn="base" hangingPunct="0">
      <a:spcBef>
        <a:spcPct val="0"/>
      </a:spcBef>
      <a:spcAft>
        <a:spcPct val="0"/>
      </a:spcAft>
      <a:defRPr kumimoji="1" sz="23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23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23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23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23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23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23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23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23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a:srgbClr val="00FFCC"/>
    <a:srgbClr val="3366FF"/>
    <a:srgbClr val="FF6600"/>
    <a:srgbClr val="000000"/>
    <a:srgbClr val="FF9900"/>
    <a:srgbClr val="FFFF99"/>
    <a:srgbClr val="FFFFCC"/>
    <a:srgbClr val="CCFFFF"/>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81" autoAdjust="0"/>
    <p:restoredTop sz="94523" autoAdjust="0"/>
  </p:normalViewPr>
  <p:slideViewPr>
    <p:cSldViewPr showGuides="1">
      <p:cViewPr>
        <p:scale>
          <a:sx n="100" d="100"/>
          <a:sy n="100" d="100"/>
        </p:scale>
        <p:origin x="1566" y="-1446"/>
      </p:cViewPr>
      <p:guideLst>
        <p:guide orient="horz" pos="3120"/>
        <p:guide pos="216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1"/>
            <a:ext cx="2949990" cy="497970"/>
          </a:xfrm>
          <a:prstGeom prst="rect">
            <a:avLst/>
          </a:prstGeom>
          <a:noFill/>
          <a:ln w="9525">
            <a:noFill/>
            <a:miter lim="800000"/>
            <a:headEnd/>
            <a:tailEnd/>
          </a:ln>
          <a:effectLst/>
        </p:spPr>
        <p:txBody>
          <a:bodyPr vert="horz" wrap="square" lIns="92257" tIns="46130" rIns="92257" bIns="46130" numCol="1" anchor="t" anchorCtr="0" compatLnSpc="1">
            <a:prstTxWarp prst="textNoShape">
              <a:avLst/>
            </a:prstTxWarp>
          </a:bodyPr>
          <a:lstStyle>
            <a:lvl1pPr defTabSz="923741" eaLnBrk="1" hangingPunct="1">
              <a:defRPr sz="1200">
                <a:latin typeface="Times New Roman" charset="0"/>
              </a:defRPr>
            </a:lvl1pPr>
          </a:lstStyle>
          <a:p>
            <a:pPr>
              <a:defRPr/>
            </a:pPr>
            <a:endParaRPr lang="en-US" altLang="ja-JP"/>
          </a:p>
        </p:txBody>
      </p:sp>
      <p:sp>
        <p:nvSpPr>
          <p:cNvPr id="7171" name="Rectangle 3"/>
          <p:cNvSpPr>
            <a:spLocks noGrp="1" noChangeArrowheads="1"/>
          </p:cNvSpPr>
          <p:nvPr>
            <p:ph type="dt" sz="quarter" idx="1"/>
          </p:nvPr>
        </p:nvSpPr>
        <p:spPr bwMode="auto">
          <a:xfrm>
            <a:off x="3857212" y="1"/>
            <a:ext cx="2949990" cy="497970"/>
          </a:xfrm>
          <a:prstGeom prst="rect">
            <a:avLst/>
          </a:prstGeom>
          <a:noFill/>
          <a:ln w="9525">
            <a:noFill/>
            <a:miter lim="800000"/>
            <a:headEnd/>
            <a:tailEnd/>
          </a:ln>
          <a:effectLst/>
        </p:spPr>
        <p:txBody>
          <a:bodyPr vert="horz" wrap="square" lIns="92257" tIns="46130" rIns="92257" bIns="46130" numCol="1" anchor="t" anchorCtr="0" compatLnSpc="1">
            <a:prstTxWarp prst="textNoShape">
              <a:avLst/>
            </a:prstTxWarp>
          </a:bodyPr>
          <a:lstStyle>
            <a:lvl1pPr algn="r" defTabSz="923741" eaLnBrk="1" hangingPunct="1">
              <a:defRPr sz="1200">
                <a:latin typeface="Times New Roman" charset="0"/>
              </a:defRPr>
            </a:lvl1pPr>
          </a:lstStyle>
          <a:p>
            <a:pPr>
              <a:defRPr/>
            </a:pPr>
            <a:endParaRPr lang="en-US" altLang="ja-JP"/>
          </a:p>
        </p:txBody>
      </p:sp>
      <p:sp>
        <p:nvSpPr>
          <p:cNvPr id="7172" name="Rectangle 4"/>
          <p:cNvSpPr>
            <a:spLocks noGrp="1" noChangeArrowheads="1"/>
          </p:cNvSpPr>
          <p:nvPr>
            <p:ph type="ftr" sz="quarter" idx="2"/>
          </p:nvPr>
        </p:nvSpPr>
        <p:spPr bwMode="auto">
          <a:xfrm>
            <a:off x="1" y="9441370"/>
            <a:ext cx="2949990" cy="497970"/>
          </a:xfrm>
          <a:prstGeom prst="rect">
            <a:avLst/>
          </a:prstGeom>
          <a:noFill/>
          <a:ln w="9525">
            <a:noFill/>
            <a:miter lim="800000"/>
            <a:headEnd/>
            <a:tailEnd/>
          </a:ln>
          <a:effectLst/>
        </p:spPr>
        <p:txBody>
          <a:bodyPr vert="horz" wrap="square" lIns="92257" tIns="46130" rIns="92257" bIns="46130" numCol="1" anchor="b" anchorCtr="0" compatLnSpc="1">
            <a:prstTxWarp prst="textNoShape">
              <a:avLst/>
            </a:prstTxWarp>
          </a:bodyPr>
          <a:lstStyle>
            <a:lvl1pPr defTabSz="923741" eaLnBrk="1" hangingPunct="1">
              <a:defRPr sz="1200">
                <a:latin typeface="Times New Roman" charset="0"/>
              </a:defRPr>
            </a:lvl1pPr>
          </a:lstStyle>
          <a:p>
            <a:pPr>
              <a:defRPr/>
            </a:pPr>
            <a:endParaRPr lang="en-US" altLang="ja-JP"/>
          </a:p>
        </p:txBody>
      </p:sp>
      <p:sp>
        <p:nvSpPr>
          <p:cNvPr id="7173" name="Rectangle 5"/>
          <p:cNvSpPr>
            <a:spLocks noGrp="1" noChangeArrowheads="1"/>
          </p:cNvSpPr>
          <p:nvPr>
            <p:ph type="sldNum" sz="quarter" idx="3"/>
          </p:nvPr>
        </p:nvSpPr>
        <p:spPr bwMode="auto">
          <a:xfrm>
            <a:off x="3857212" y="9441370"/>
            <a:ext cx="2949990" cy="497970"/>
          </a:xfrm>
          <a:prstGeom prst="rect">
            <a:avLst/>
          </a:prstGeom>
          <a:noFill/>
          <a:ln w="9525">
            <a:noFill/>
            <a:miter lim="800000"/>
            <a:headEnd/>
            <a:tailEnd/>
          </a:ln>
          <a:effectLst/>
        </p:spPr>
        <p:txBody>
          <a:bodyPr vert="horz" wrap="square" lIns="92257" tIns="46130" rIns="92257" bIns="46130" numCol="1" anchor="b" anchorCtr="0" compatLnSpc="1">
            <a:prstTxWarp prst="textNoShape">
              <a:avLst/>
            </a:prstTxWarp>
          </a:bodyPr>
          <a:lstStyle>
            <a:lvl1pPr algn="r" defTabSz="923084" eaLnBrk="1" hangingPunct="1">
              <a:defRPr sz="1200" smtClean="0"/>
            </a:lvl1pPr>
          </a:lstStyle>
          <a:p>
            <a:pPr>
              <a:defRPr/>
            </a:pPr>
            <a:fld id="{9F692B52-5831-4538-AC66-761CFD4D8E0D}" type="slidenum">
              <a:rPr lang="en-US" altLang="ja-JP"/>
              <a:pPr>
                <a:defRPr/>
              </a:pPr>
              <a:t>‹#›</a:t>
            </a:fld>
            <a:endParaRPr lang="en-US" altLang="ja-JP"/>
          </a:p>
        </p:txBody>
      </p:sp>
    </p:spTree>
    <p:extLst>
      <p:ext uri="{BB962C8B-B14F-4D97-AF65-F5344CB8AC3E}">
        <p14:creationId xmlns:p14="http://schemas.microsoft.com/office/powerpoint/2010/main" val="3666910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1"/>
            <a:ext cx="2949990" cy="497970"/>
          </a:xfrm>
          <a:prstGeom prst="rect">
            <a:avLst/>
          </a:prstGeom>
          <a:noFill/>
          <a:ln w="9525">
            <a:noFill/>
            <a:miter lim="800000"/>
            <a:headEnd/>
            <a:tailEnd/>
          </a:ln>
          <a:effectLst/>
        </p:spPr>
        <p:txBody>
          <a:bodyPr vert="horz" wrap="square" lIns="92257" tIns="46130" rIns="92257" bIns="46130" numCol="1" anchor="t" anchorCtr="0" compatLnSpc="1">
            <a:prstTxWarp prst="textNoShape">
              <a:avLst/>
            </a:prstTxWarp>
          </a:bodyPr>
          <a:lstStyle>
            <a:lvl1pPr defTabSz="923741" eaLnBrk="1" hangingPunct="1">
              <a:defRPr sz="1200">
                <a:latin typeface="Times New Roman" charset="0"/>
              </a:defRPr>
            </a:lvl1pPr>
          </a:lstStyle>
          <a:p>
            <a:pPr>
              <a:defRPr/>
            </a:pPr>
            <a:endParaRPr lang="en-US" altLang="ja-JP"/>
          </a:p>
        </p:txBody>
      </p:sp>
      <p:sp>
        <p:nvSpPr>
          <p:cNvPr id="3075" name="Rectangle 3"/>
          <p:cNvSpPr>
            <a:spLocks noGrp="1" noChangeArrowheads="1"/>
          </p:cNvSpPr>
          <p:nvPr>
            <p:ph type="dt" idx="1"/>
          </p:nvPr>
        </p:nvSpPr>
        <p:spPr bwMode="auto">
          <a:xfrm>
            <a:off x="3857212" y="1"/>
            <a:ext cx="2949990" cy="497970"/>
          </a:xfrm>
          <a:prstGeom prst="rect">
            <a:avLst/>
          </a:prstGeom>
          <a:noFill/>
          <a:ln w="9525">
            <a:noFill/>
            <a:miter lim="800000"/>
            <a:headEnd/>
            <a:tailEnd/>
          </a:ln>
          <a:effectLst/>
        </p:spPr>
        <p:txBody>
          <a:bodyPr vert="horz" wrap="square" lIns="92257" tIns="46130" rIns="92257" bIns="46130" numCol="1" anchor="t" anchorCtr="0" compatLnSpc="1">
            <a:prstTxWarp prst="textNoShape">
              <a:avLst/>
            </a:prstTxWarp>
          </a:bodyPr>
          <a:lstStyle>
            <a:lvl1pPr algn="r" defTabSz="923741" eaLnBrk="1" hangingPunct="1">
              <a:defRPr sz="1200">
                <a:latin typeface="Times New Roman" charset="0"/>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2116138" y="746125"/>
            <a:ext cx="2579687"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08743" y="4720685"/>
            <a:ext cx="4989714" cy="4472472"/>
          </a:xfrm>
          <a:prstGeom prst="rect">
            <a:avLst/>
          </a:prstGeom>
          <a:noFill/>
          <a:ln w="9525">
            <a:noFill/>
            <a:miter lim="800000"/>
            <a:headEnd/>
            <a:tailEnd/>
          </a:ln>
          <a:effectLst/>
        </p:spPr>
        <p:txBody>
          <a:bodyPr vert="horz" wrap="square" lIns="92257" tIns="46130" rIns="92257" bIns="4613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078" name="Rectangle 6"/>
          <p:cNvSpPr>
            <a:spLocks noGrp="1" noChangeArrowheads="1"/>
          </p:cNvSpPr>
          <p:nvPr>
            <p:ph type="ftr" sz="quarter" idx="4"/>
          </p:nvPr>
        </p:nvSpPr>
        <p:spPr bwMode="auto">
          <a:xfrm>
            <a:off x="1" y="9441370"/>
            <a:ext cx="2949990" cy="497970"/>
          </a:xfrm>
          <a:prstGeom prst="rect">
            <a:avLst/>
          </a:prstGeom>
          <a:noFill/>
          <a:ln w="9525">
            <a:noFill/>
            <a:miter lim="800000"/>
            <a:headEnd/>
            <a:tailEnd/>
          </a:ln>
          <a:effectLst/>
        </p:spPr>
        <p:txBody>
          <a:bodyPr vert="horz" wrap="square" lIns="92257" tIns="46130" rIns="92257" bIns="46130" numCol="1" anchor="b" anchorCtr="0" compatLnSpc="1">
            <a:prstTxWarp prst="textNoShape">
              <a:avLst/>
            </a:prstTxWarp>
          </a:bodyPr>
          <a:lstStyle>
            <a:lvl1pPr defTabSz="923741" eaLnBrk="1" hangingPunct="1">
              <a:defRPr sz="1200">
                <a:latin typeface="Times New Roman" charset="0"/>
              </a:defRPr>
            </a:lvl1pPr>
          </a:lstStyle>
          <a:p>
            <a:pPr>
              <a:defRPr/>
            </a:pPr>
            <a:endParaRPr lang="en-US" altLang="ja-JP"/>
          </a:p>
        </p:txBody>
      </p:sp>
      <p:sp>
        <p:nvSpPr>
          <p:cNvPr id="3079" name="Rectangle 7"/>
          <p:cNvSpPr>
            <a:spLocks noGrp="1" noChangeArrowheads="1"/>
          </p:cNvSpPr>
          <p:nvPr>
            <p:ph type="sldNum" sz="quarter" idx="5"/>
          </p:nvPr>
        </p:nvSpPr>
        <p:spPr bwMode="auto">
          <a:xfrm>
            <a:off x="3857212" y="9441370"/>
            <a:ext cx="2949990" cy="497970"/>
          </a:xfrm>
          <a:prstGeom prst="rect">
            <a:avLst/>
          </a:prstGeom>
          <a:noFill/>
          <a:ln w="9525">
            <a:noFill/>
            <a:miter lim="800000"/>
            <a:headEnd/>
            <a:tailEnd/>
          </a:ln>
          <a:effectLst/>
        </p:spPr>
        <p:txBody>
          <a:bodyPr vert="horz" wrap="square" lIns="92257" tIns="46130" rIns="92257" bIns="46130" numCol="1" anchor="b" anchorCtr="0" compatLnSpc="1">
            <a:prstTxWarp prst="textNoShape">
              <a:avLst/>
            </a:prstTxWarp>
          </a:bodyPr>
          <a:lstStyle>
            <a:lvl1pPr algn="r" defTabSz="923084" eaLnBrk="1" hangingPunct="1">
              <a:defRPr sz="1200" smtClean="0"/>
            </a:lvl1pPr>
          </a:lstStyle>
          <a:p>
            <a:pPr>
              <a:defRPr/>
            </a:pPr>
            <a:fld id="{52ADB994-ACC2-4FC1-BE4A-599F32D1348D}" type="slidenum">
              <a:rPr lang="en-US" altLang="ja-JP"/>
              <a:pPr>
                <a:defRPr/>
              </a:pPr>
              <a:t>‹#›</a:t>
            </a:fld>
            <a:endParaRPr lang="en-US" altLang="ja-JP"/>
          </a:p>
        </p:txBody>
      </p:sp>
    </p:spTree>
    <p:extLst>
      <p:ext uri="{BB962C8B-B14F-4D97-AF65-F5344CB8AC3E}">
        <p14:creationId xmlns:p14="http://schemas.microsoft.com/office/powerpoint/2010/main" val="20741735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143">
              <a:spcBef>
                <a:spcPct val="30000"/>
              </a:spcBef>
              <a:defRPr kumimoji="1" sz="1100">
                <a:solidFill>
                  <a:schemeClr val="tx1"/>
                </a:solidFill>
                <a:latin typeface="Times New Roman" panose="02020603050405020304" pitchFamily="18" charset="0"/>
                <a:ea typeface="ＭＳ Ｐ明朝" panose="02020600040205080304" pitchFamily="18" charset="-128"/>
              </a:defRPr>
            </a:lvl1pPr>
            <a:lvl2pPr marL="717659" indent="-276022" defTabSz="923143">
              <a:spcBef>
                <a:spcPct val="30000"/>
              </a:spcBef>
              <a:defRPr kumimoji="1" sz="1100">
                <a:solidFill>
                  <a:schemeClr val="tx1"/>
                </a:solidFill>
                <a:latin typeface="Times New Roman" panose="02020603050405020304" pitchFamily="18" charset="0"/>
                <a:ea typeface="ＭＳ Ｐ明朝" panose="02020600040205080304" pitchFamily="18" charset="-128"/>
              </a:defRPr>
            </a:lvl2pPr>
            <a:lvl3pPr marL="1104091" indent="-220818" defTabSz="923143">
              <a:spcBef>
                <a:spcPct val="30000"/>
              </a:spcBef>
              <a:defRPr kumimoji="1" sz="1100">
                <a:solidFill>
                  <a:schemeClr val="tx1"/>
                </a:solidFill>
                <a:latin typeface="Times New Roman" panose="02020603050405020304" pitchFamily="18" charset="0"/>
                <a:ea typeface="ＭＳ Ｐ明朝" panose="02020600040205080304" pitchFamily="18" charset="-128"/>
              </a:defRPr>
            </a:lvl3pPr>
            <a:lvl4pPr marL="1545727" indent="-220818" defTabSz="923143">
              <a:spcBef>
                <a:spcPct val="30000"/>
              </a:spcBef>
              <a:defRPr kumimoji="1" sz="1100">
                <a:solidFill>
                  <a:schemeClr val="tx1"/>
                </a:solidFill>
                <a:latin typeface="Times New Roman" panose="02020603050405020304" pitchFamily="18" charset="0"/>
                <a:ea typeface="ＭＳ Ｐ明朝" panose="02020600040205080304" pitchFamily="18" charset="-128"/>
              </a:defRPr>
            </a:lvl4pPr>
            <a:lvl5pPr marL="1987363" indent="-220818" defTabSz="923143">
              <a:spcBef>
                <a:spcPct val="30000"/>
              </a:spcBef>
              <a:defRPr kumimoji="1" sz="1100">
                <a:solidFill>
                  <a:schemeClr val="tx1"/>
                </a:solidFill>
                <a:latin typeface="Times New Roman" panose="02020603050405020304" pitchFamily="18" charset="0"/>
                <a:ea typeface="ＭＳ Ｐ明朝" panose="02020600040205080304" pitchFamily="18" charset="-128"/>
              </a:defRPr>
            </a:lvl5pPr>
            <a:lvl6pPr marL="2428999" indent="-220818" defTabSz="923143" eaLnBrk="0" fontAlgn="base" hangingPunct="0">
              <a:spcBef>
                <a:spcPct val="30000"/>
              </a:spcBef>
              <a:spcAft>
                <a:spcPct val="0"/>
              </a:spcAft>
              <a:defRPr kumimoji="1" sz="1100">
                <a:solidFill>
                  <a:schemeClr val="tx1"/>
                </a:solidFill>
                <a:latin typeface="Times New Roman" panose="02020603050405020304" pitchFamily="18" charset="0"/>
                <a:ea typeface="ＭＳ Ｐ明朝" panose="02020600040205080304" pitchFamily="18" charset="-128"/>
              </a:defRPr>
            </a:lvl6pPr>
            <a:lvl7pPr marL="2870636" indent="-220818" defTabSz="923143" eaLnBrk="0" fontAlgn="base" hangingPunct="0">
              <a:spcBef>
                <a:spcPct val="30000"/>
              </a:spcBef>
              <a:spcAft>
                <a:spcPct val="0"/>
              </a:spcAft>
              <a:defRPr kumimoji="1" sz="1100">
                <a:solidFill>
                  <a:schemeClr val="tx1"/>
                </a:solidFill>
                <a:latin typeface="Times New Roman" panose="02020603050405020304" pitchFamily="18" charset="0"/>
                <a:ea typeface="ＭＳ Ｐ明朝" panose="02020600040205080304" pitchFamily="18" charset="-128"/>
              </a:defRPr>
            </a:lvl7pPr>
            <a:lvl8pPr marL="3312272" indent="-220818" defTabSz="923143" eaLnBrk="0" fontAlgn="base" hangingPunct="0">
              <a:spcBef>
                <a:spcPct val="30000"/>
              </a:spcBef>
              <a:spcAft>
                <a:spcPct val="0"/>
              </a:spcAft>
              <a:defRPr kumimoji="1" sz="1100">
                <a:solidFill>
                  <a:schemeClr val="tx1"/>
                </a:solidFill>
                <a:latin typeface="Times New Roman" panose="02020603050405020304" pitchFamily="18" charset="0"/>
                <a:ea typeface="ＭＳ Ｐ明朝" panose="02020600040205080304" pitchFamily="18" charset="-128"/>
              </a:defRPr>
            </a:lvl8pPr>
            <a:lvl9pPr marL="3753908" indent="-220818" defTabSz="923143" eaLnBrk="0" fontAlgn="base" hangingPunct="0">
              <a:spcBef>
                <a:spcPct val="30000"/>
              </a:spcBef>
              <a:spcAft>
                <a:spcPct val="0"/>
              </a:spcAft>
              <a:defRPr kumimoji="1" sz="11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79D9A72D-93C5-467B-9CBF-06C1D5D96DED}" type="slidenum">
              <a:rPr lang="en-US" altLang="ja-JP" sz="1200">
                <a:ea typeface="ＭＳ Ｐゴシック" panose="020B0600070205080204" pitchFamily="50" charset="-128"/>
              </a:rPr>
              <a:pPr>
                <a:spcBef>
                  <a:spcPct val="0"/>
                </a:spcBef>
              </a:pPr>
              <a:t>1</a:t>
            </a:fld>
            <a:endParaRPr lang="en-US" altLang="ja-JP" sz="1200">
              <a:ea typeface="ＭＳ Ｐゴシック" panose="020B0600070205080204" pitchFamily="50" charset="-128"/>
            </a:endParaRPr>
          </a:p>
        </p:txBody>
      </p:sp>
      <p:sp>
        <p:nvSpPr>
          <p:cNvPr id="5123" name="Rectangle 2"/>
          <p:cNvSpPr>
            <a:spLocks noGrp="1" noRot="1" noChangeAspect="1" noChangeArrowheads="1" noTextEdit="1"/>
          </p:cNvSpPr>
          <p:nvPr>
            <p:ph type="sldImg"/>
          </p:nvPr>
        </p:nvSpPr>
        <p:spPr>
          <a:xfrm>
            <a:off x="2117725" y="746125"/>
            <a:ext cx="2578100" cy="3727450"/>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a:latin typeface="Times New Roman" panose="02020603050405020304" pitchFamily="18" charset="0"/>
            </a:endParaRPr>
          </a:p>
        </p:txBody>
      </p:sp>
    </p:spTree>
    <p:extLst>
      <p:ext uri="{BB962C8B-B14F-4D97-AF65-F5344CB8AC3E}">
        <p14:creationId xmlns:p14="http://schemas.microsoft.com/office/powerpoint/2010/main" val="3495255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3ECBD74-5235-4B00-A911-4D53522EBBDF}" type="slidenum">
              <a:rPr lang="en-US" altLang="ja-JP"/>
              <a:pPr>
                <a:defRPr/>
              </a:pPr>
              <a:t>‹#›</a:t>
            </a:fld>
            <a:endParaRPr lang="en-US" altLang="ja-JP"/>
          </a:p>
        </p:txBody>
      </p:sp>
    </p:spTree>
    <p:extLst>
      <p:ext uri="{BB962C8B-B14F-4D97-AF65-F5344CB8AC3E}">
        <p14:creationId xmlns:p14="http://schemas.microsoft.com/office/powerpoint/2010/main" val="1095839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10C76E7-81DD-4C74-972D-C98EFB546002}" type="slidenum">
              <a:rPr lang="en-US" altLang="ja-JP"/>
              <a:pPr>
                <a:defRPr/>
              </a:pPr>
              <a:t>‹#›</a:t>
            </a:fld>
            <a:endParaRPr lang="en-US" altLang="ja-JP"/>
          </a:p>
        </p:txBody>
      </p:sp>
    </p:spTree>
    <p:extLst>
      <p:ext uri="{BB962C8B-B14F-4D97-AF65-F5344CB8AC3E}">
        <p14:creationId xmlns:p14="http://schemas.microsoft.com/office/powerpoint/2010/main" val="706052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25" y="881063"/>
            <a:ext cx="1457325" cy="7923212"/>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4350" y="881063"/>
            <a:ext cx="4219575" cy="7923212"/>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4419246-720E-44B3-AF89-56F7FBACE96E}" type="slidenum">
              <a:rPr lang="en-US" altLang="ja-JP"/>
              <a:pPr>
                <a:defRPr/>
              </a:pPr>
              <a:t>‹#›</a:t>
            </a:fld>
            <a:endParaRPr lang="en-US" altLang="ja-JP"/>
          </a:p>
        </p:txBody>
      </p:sp>
    </p:spTree>
    <p:extLst>
      <p:ext uri="{BB962C8B-B14F-4D97-AF65-F5344CB8AC3E}">
        <p14:creationId xmlns:p14="http://schemas.microsoft.com/office/powerpoint/2010/main" val="844473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16D863A-13ED-44BC-B534-29909D64A0E3}" type="slidenum">
              <a:rPr lang="en-US" altLang="ja-JP"/>
              <a:pPr>
                <a:defRPr/>
              </a:pPr>
              <a:t>‹#›</a:t>
            </a:fld>
            <a:endParaRPr lang="en-US" altLang="ja-JP"/>
          </a:p>
        </p:txBody>
      </p:sp>
    </p:spTree>
    <p:extLst>
      <p:ext uri="{BB962C8B-B14F-4D97-AF65-F5344CB8AC3E}">
        <p14:creationId xmlns:p14="http://schemas.microsoft.com/office/powerpoint/2010/main" val="3464878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AF5C292-42F0-4FBD-978C-9761ACC0F401}" type="slidenum">
              <a:rPr lang="en-US" altLang="ja-JP"/>
              <a:pPr>
                <a:defRPr/>
              </a:pPr>
              <a:t>‹#›</a:t>
            </a:fld>
            <a:endParaRPr lang="en-US" altLang="ja-JP"/>
          </a:p>
        </p:txBody>
      </p:sp>
    </p:spTree>
    <p:extLst>
      <p:ext uri="{BB962C8B-B14F-4D97-AF65-F5344CB8AC3E}">
        <p14:creationId xmlns:p14="http://schemas.microsoft.com/office/powerpoint/2010/main" val="810224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4350" y="2862263"/>
            <a:ext cx="2838450" cy="5942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505200" y="2862263"/>
            <a:ext cx="2838450" cy="5942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AD4B02A-D6EE-460C-95DF-00C809367FC3}" type="slidenum">
              <a:rPr lang="en-US" altLang="ja-JP"/>
              <a:pPr>
                <a:defRPr/>
              </a:pPr>
              <a:t>‹#›</a:t>
            </a:fld>
            <a:endParaRPr lang="en-US" altLang="ja-JP"/>
          </a:p>
        </p:txBody>
      </p:sp>
    </p:spTree>
    <p:extLst>
      <p:ext uri="{BB962C8B-B14F-4D97-AF65-F5344CB8AC3E}">
        <p14:creationId xmlns:p14="http://schemas.microsoft.com/office/powerpoint/2010/main" val="4029614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CF657BF-2109-48B1-BE4F-90743D121F30}" type="slidenum">
              <a:rPr lang="en-US" altLang="ja-JP"/>
              <a:pPr>
                <a:defRPr/>
              </a:pPr>
              <a:t>‹#›</a:t>
            </a:fld>
            <a:endParaRPr lang="en-US" altLang="ja-JP"/>
          </a:p>
        </p:txBody>
      </p:sp>
    </p:spTree>
    <p:extLst>
      <p:ext uri="{BB962C8B-B14F-4D97-AF65-F5344CB8AC3E}">
        <p14:creationId xmlns:p14="http://schemas.microsoft.com/office/powerpoint/2010/main" val="2759975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B1C2145-3041-424A-9AE4-6F189BE71647}" type="slidenum">
              <a:rPr lang="en-US" altLang="ja-JP"/>
              <a:pPr>
                <a:defRPr/>
              </a:pPr>
              <a:t>‹#›</a:t>
            </a:fld>
            <a:endParaRPr lang="en-US" altLang="ja-JP"/>
          </a:p>
        </p:txBody>
      </p:sp>
    </p:spTree>
    <p:extLst>
      <p:ext uri="{BB962C8B-B14F-4D97-AF65-F5344CB8AC3E}">
        <p14:creationId xmlns:p14="http://schemas.microsoft.com/office/powerpoint/2010/main" val="1818016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E69AC3F-A603-4C0C-A1A4-86EA80D701A5}" type="slidenum">
              <a:rPr lang="en-US" altLang="ja-JP"/>
              <a:pPr>
                <a:defRPr/>
              </a:pPr>
              <a:t>‹#›</a:t>
            </a:fld>
            <a:endParaRPr lang="en-US" altLang="ja-JP"/>
          </a:p>
        </p:txBody>
      </p:sp>
    </p:spTree>
    <p:extLst>
      <p:ext uri="{BB962C8B-B14F-4D97-AF65-F5344CB8AC3E}">
        <p14:creationId xmlns:p14="http://schemas.microsoft.com/office/powerpoint/2010/main" val="1947551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24EDBD2-DD69-4DDD-B8B4-8A09F5A2A03D}" type="slidenum">
              <a:rPr lang="en-US" altLang="ja-JP"/>
              <a:pPr>
                <a:defRPr/>
              </a:pPr>
              <a:t>‹#›</a:t>
            </a:fld>
            <a:endParaRPr lang="en-US" altLang="ja-JP"/>
          </a:p>
        </p:txBody>
      </p:sp>
    </p:spTree>
    <p:extLst>
      <p:ext uri="{BB962C8B-B14F-4D97-AF65-F5344CB8AC3E}">
        <p14:creationId xmlns:p14="http://schemas.microsoft.com/office/powerpoint/2010/main" val="1951671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084F98A-5CD1-4C21-95D2-FCA300DEF2AF}" type="slidenum">
              <a:rPr lang="en-US" altLang="ja-JP"/>
              <a:pPr>
                <a:defRPr/>
              </a:pPr>
              <a:t>‹#›</a:t>
            </a:fld>
            <a:endParaRPr lang="en-US" altLang="ja-JP"/>
          </a:p>
        </p:txBody>
      </p:sp>
    </p:spTree>
    <p:extLst>
      <p:ext uri="{BB962C8B-B14F-4D97-AF65-F5344CB8AC3E}">
        <p14:creationId xmlns:p14="http://schemas.microsoft.com/office/powerpoint/2010/main" val="4215624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81063"/>
            <a:ext cx="58293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782" tIns="43891" rIns="87782" bIns="43891"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14350" y="2862263"/>
            <a:ext cx="5829300" cy="594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782" tIns="43891" rIns="87782" bIns="43891"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14350" y="9024938"/>
            <a:ext cx="1428750" cy="660400"/>
          </a:xfrm>
          <a:prstGeom prst="rect">
            <a:avLst/>
          </a:prstGeom>
          <a:noFill/>
          <a:ln w="9525">
            <a:noFill/>
            <a:miter lim="800000"/>
            <a:headEnd/>
            <a:tailEnd/>
          </a:ln>
          <a:effectLst/>
        </p:spPr>
        <p:txBody>
          <a:bodyPr vert="horz" wrap="square" lIns="87782" tIns="43891" rIns="87782" bIns="43891" numCol="1" anchor="t" anchorCtr="0" compatLnSpc="1">
            <a:prstTxWarp prst="textNoShape">
              <a:avLst/>
            </a:prstTxWarp>
          </a:bodyPr>
          <a:lstStyle>
            <a:lvl1pPr eaLnBrk="1" hangingPunct="1">
              <a:defRPr sz="1300">
                <a:latin typeface="Times New Roman" charset="0"/>
              </a:defRPr>
            </a:lvl1pPr>
          </a:lstStyle>
          <a:p>
            <a:pPr>
              <a:defRPr/>
            </a:pPr>
            <a:endParaRPr lang="en-US" altLang="ja-JP"/>
          </a:p>
        </p:txBody>
      </p:sp>
      <p:sp>
        <p:nvSpPr>
          <p:cNvPr id="1029" name="Rectangle 5"/>
          <p:cNvSpPr>
            <a:spLocks noGrp="1" noChangeArrowheads="1"/>
          </p:cNvSpPr>
          <p:nvPr>
            <p:ph type="ftr" sz="quarter" idx="3"/>
          </p:nvPr>
        </p:nvSpPr>
        <p:spPr bwMode="auto">
          <a:xfrm>
            <a:off x="2343150" y="9024938"/>
            <a:ext cx="2171700" cy="660400"/>
          </a:xfrm>
          <a:prstGeom prst="rect">
            <a:avLst/>
          </a:prstGeom>
          <a:noFill/>
          <a:ln w="9525">
            <a:noFill/>
            <a:miter lim="800000"/>
            <a:headEnd/>
            <a:tailEnd/>
          </a:ln>
          <a:effectLst/>
        </p:spPr>
        <p:txBody>
          <a:bodyPr vert="horz" wrap="square" lIns="87782" tIns="43891" rIns="87782" bIns="43891" numCol="1" anchor="t" anchorCtr="0" compatLnSpc="1">
            <a:prstTxWarp prst="textNoShape">
              <a:avLst/>
            </a:prstTxWarp>
          </a:bodyPr>
          <a:lstStyle>
            <a:lvl1pPr algn="ctr" eaLnBrk="1" hangingPunct="1">
              <a:defRPr sz="1300">
                <a:latin typeface="Times New Roman" charset="0"/>
              </a:defRPr>
            </a:lvl1pPr>
          </a:lstStyle>
          <a:p>
            <a:pPr>
              <a:defRPr/>
            </a:pPr>
            <a:endParaRPr lang="en-US" altLang="ja-JP"/>
          </a:p>
        </p:txBody>
      </p:sp>
      <p:sp>
        <p:nvSpPr>
          <p:cNvPr id="1030" name="Rectangle 6"/>
          <p:cNvSpPr>
            <a:spLocks noGrp="1" noChangeArrowheads="1"/>
          </p:cNvSpPr>
          <p:nvPr>
            <p:ph type="sldNum" sz="quarter" idx="4"/>
          </p:nvPr>
        </p:nvSpPr>
        <p:spPr bwMode="auto">
          <a:xfrm>
            <a:off x="4914900" y="9024938"/>
            <a:ext cx="1428750" cy="660400"/>
          </a:xfrm>
          <a:prstGeom prst="rect">
            <a:avLst/>
          </a:prstGeom>
          <a:noFill/>
          <a:ln w="9525">
            <a:noFill/>
            <a:miter lim="800000"/>
            <a:headEnd/>
            <a:tailEnd/>
          </a:ln>
          <a:effectLst/>
        </p:spPr>
        <p:txBody>
          <a:bodyPr vert="horz" wrap="square" lIns="87782" tIns="43891" rIns="87782" bIns="43891" numCol="1" anchor="t" anchorCtr="0" compatLnSpc="1">
            <a:prstTxWarp prst="textNoShape">
              <a:avLst/>
            </a:prstTxWarp>
          </a:bodyPr>
          <a:lstStyle>
            <a:lvl1pPr algn="r" eaLnBrk="1" hangingPunct="1">
              <a:defRPr sz="1300" smtClean="0"/>
            </a:lvl1pPr>
          </a:lstStyle>
          <a:p>
            <a:pPr>
              <a:defRPr/>
            </a:pPr>
            <a:fld id="{D985A530-71B1-4F93-9A83-1059F7A8DE7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877888" rtl="0" eaLnBrk="0" fontAlgn="base" hangingPunct="0">
        <a:spcBef>
          <a:spcPct val="0"/>
        </a:spcBef>
        <a:spcAft>
          <a:spcPct val="0"/>
        </a:spcAft>
        <a:defRPr kumimoji="1" sz="4200">
          <a:solidFill>
            <a:schemeClr val="tx2"/>
          </a:solidFill>
          <a:latin typeface="+mj-lt"/>
          <a:ea typeface="+mj-ea"/>
          <a:cs typeface="+mj-cs"/>
        </a:defRPr>
      </a:lvl1pPr>
      <a:lvl2pPr algn="ctr" defTabSz="877888" rtl="0" eaLnBrk="0" fontAlgn="base" hangingPunct="0">
        <a:spcBef>
          <a:spcPct val="0"/>
        </a:spcBef>
        <a:spcAft>
          <a:spcPct val="0"/>
        </a:spcAft>
        <a:defRPr kumimoji="1" sz="4200">
          <a:solidFill>
            <a:schemeClr val="tx2"/>
          </a:solidFill>
          <a:latin typeface="Times New Roman" charset="0"/>
          <a:ea typeface="ＭＳ Ｐゴシック" pitchFamily="50" charset="-128"/>
        </a:defRPr>
      </a:lvl2pPr>
      <a:lvl3pPr algn="ctr" defTabSz="877888" rtl="0" eaLnBrk="0" fontAlgn="base" hangingPunct="0">
        <a:spcBef>
          <a:spcPct val="0"/>
        </a:spcBef>
        <a:spcAft>
          <a:spcPct val="0"/>
        </a:spcAft>
        <a:defRPr kumimoji="1" sz="4200">
          <a:solidFill>
            <a:schemeClr val="tx2"/>
          </a:solidFill>
          <a:latin typeface="Times New Roman" charset="0"/>
          <a:ea typeface="ＭＳ Ｐゴシック" pitchFamily="50" charset="-128"/>
        </a:defRPr>
      </a:lvl3pPr>
      <a:lvl4pPr algn="ctr" defTabSz="877888" rtl="0" eaLnBrk="0" fontAlgn="base" hangingPunct="0">
        <a:spcBef>
          <a:spcPct val="0"/>
        </a:spcBef>
        <a:spcAft>
          <a:spcPct val="0"/>
        </a:spcAft>
        <a:defRPr kumimoji="1" sz="4200">
          <a:solidFill>
            <a:schemeClr val="tx2"/>
          </a:solidFill>
          <a:latin typeface="Times New Roman" charset="0"/>
          <a:ea typeface="ＭＳ Ｐゴシック" pitchFamily="50" charset="-128"/>
        </a:defRPr>
      </a:lvl4pPr>
      <a:lvl5pPr algn="ctr" defTabSz="877888" rtl="0" eaLnBrk="0" fontAlgn="base" hangingPunct="0">
        <a:spcBef>
          <a:spcPct val="0"/>
        </a:spcBef>
        <a:spcAft>
          <a:spcPct val="0"/>
        </a:spcAft>
        <a:defRPr kumimoji="1" sz="4200">
          <a:solidFill>
            <a:schemeClr val="tx2"/>
          </a:solidFill>
          <a:latin typeface="Times New Roman" charset="0"/>
          <a:ea typeface="ＭＳ Ｐゴシック" pitchFamily="50" charset="-128"/>
        </a:defRPr>
      </a:lvl5pPr>
      <a:lvl6pPr marL="457200" algn="ctr" defTabSz="877888" rtl="0" fontAlgn="base">
        <a:spcBef>
          <a:spcPct val="0"/>
        </a:spcBef>
        <a:spcAft>
          <a:spcPct val="0"/>
        </a:spcAft>
        <a:defRPr kumimoji="1" sz="4200">
          <a:solidFill>
            <a:schemeClr val="tx2"/>
          </a:solidFill>
          <a:latin typeface="Times New Roman" charset="0"/>
          <a:ea typeface="ＭＳ Ｐゴシック" pitchFamily="50" charset="-128"/>
        </a:defRPr>
      </a:lvl6pPr>
      <a:lvl7pPr marL="914400" algn="ctr" defTabSz="877888" rtl="0" fontAlgn="base">
        <a:spcBef>
          <a:spcPct val="0"/>
        </a:spcBef>
        <a:spcAft>
          <a:spcPct val="0"/>
        </a:spcAft>
        <a:defRPr kumimoji="1" sz="4200">
          <a:solidFill>
            <a:schemeClr val="tx2"/>
          </a:solidFill>
          <a:latin typeface="Times New Roman" charset="0"/>
          <a:ea typeface="ＭＳ Ｐゴシック" pitchFamily="50" charset="-128"/>
        </a:defRPr>
      </a:lvl7pPr>
      <a:lvl8pPr marL="1371600" algn="ctr" defTabSz="877888" rtl="0" fontAlgn="base">
        <a:spcBef>
          <a:spcPct val="0"/>
        </a:spcBef>
        <a:spcAft>
          <a:spcPct val="0"/>
        </a:spcAft>
        <a:defRPr kumimoji="1" sz="4200">
          <a:solidFill>
            <a:schemeClr val="tx2"/>
          </a:solidFill>
          <a:latin typeface="Times New Roman" charset="0"/>
          <a:ea typeface="ＭＳ Ｐゴシック" pitchFamily="50" charset="-128"/>
        </a:defRPr>
      </a:lvl8pPr>
      <a:lvl9pPr marL="1828800" algn="ctr" defTabSz="877888" rtl="0" fontAlgn="base">
        <a:spcBef>
          <a:spcPct val="0"/>
        </a:spcBef>
        <a:spcAft>
          <a:spcPct val="0"/>
        </a:spcAft>
        <a:defRPr kumimoji="1" sz="4200">
          <a:solidFill>
            <a:schemeClr val="tx2"/>
          </a:solidFill>
          <a:latin typeface="Times New Roman" charset="0"/>
          <a:ea typeface="ＭＳ Ｐゴシック" pitchFamily="50" charset="-128"/>
        </a:defRPr>
      </a:lvl9pPr>
    </p:titleStyle>
    <p:bodyStyle>
      <a:lvl1pPr marL="328613" indent="-328613" algn="l" defTabSz="877888" rtl="0" eaLnBrk="0" fontAlgn="base" hangingPunct="0">
        <a:spcBef>
          <a:spcPct val="20000"/>
        </a:spcBef>
        <a:spcAft>
          <a:spcPct val="0"/>
        </a:spcAft>
        <a:buChar char="•"/>
        <a:defRPr kumimoji="1" sz="3100">
          <a:solidFill>
            <a:schemeClr val="tx1"/>
          </a:solidFill>
          <a:latin typeface="+mn-lt"/>
          <a:ea typeface="+mn-ea"/>
          <a:cs typeface="+mn-cs"/>
        </a:defRPr>
      </a:lvl1pPr>
      <a:lvl2pPr marL="712788" indent="-274638" algn="l" defTabSz="877888" rtl="0" eaLnBrk="0" fontAlgn="base" hangingPunct="0">
        <a:spcBef>
          <a:spcPct val="20000"/>
        </a:spcBef>
        <a:spcAft>
          <a:spcPct val="0"/>
        </a:spcAft>
        <a:buChar char="–"/>
        <a:defRPr kumimoji="1" sz="2700">
          <a:solidFill>
            <a:schemeClr val="tx1"/>
          </a:solidFill>
          <a:latin typeface="+mn-lt"/>
          <a:ea typeface="+mn-ea"/>
        </a:defRPr>
      </a:lvl2pPr>
      <a:lvl3pPr marL="1096963" indent="-219075" algn="l" defTabSz="877888" rtl="0" eaLnBrk="0" fontAlgn="base" hangingPunct="0">
        <a:spcBef>
          <a:spcPct val="20000"/>
        </a:spcBef>
        <a:spcAft>
          <a:spcPct val="0"/>
        </a:spcAft>
        <a:buChar char="•"/>
        <a:defRPr kumimoji="1" sz="2300">
          <a:solidFill>
            <a:schemeClr val="tx1"/>
          </a:solidFill>
          <a:latin typeface="+mn-lt"/>
          <a:ea typeface="+mn-ea"/>
        </a:defRPr>
      </a:lvl3pPr>
      <a:lvl4pPr marL="1536700" indent="-220663" algn="l" defTabSz="877888" rtl="0" eaLnBrk="0" fontAlgn="base" hangingPunct="0">
        <a:spcBef>
          <a:spcPct val="20000"/>
        </a:spcBef>
        <a:spcAft>
          <a:spcPct val="0"/>
        </a:spcAft>
        <a:buChar char="–"/>
        <a:defRPr kumimoji="1" sz="1900">
          <a:solidFill>
            <a:schemeClr val="tx1"/>
          </a:solidFill>
          <a:latin typeface="+mn-lt"/>
          <a:ea typeface="+mn-ea"/>
        </a:defRPr>
      </a:lvl4pPr>
      <a:lvl5pPr marL="1974850" indent="-219075" algn="l" defTabSz="877888" rtl="0" eaLnBrk="0" fontAlgn="base" hangingPunct="0">
        <a:spcBef>
          <a:spcPct val="20000"/>
        </a:spcBef>
        <a:spcAft>
          <a:spcPct val="0"/>
        </a:spcAft>
        <a:buChar char="»"/>
        <a:defRPr kumimoji="1" sz="1900">
          <a:solidFill>
            <a:schemeClr val="tx1"/>
          </a:solidFill>
          <a:latin typeface="+mn-lt"/>
          <a:ea typeface="+mn-ea"/>
        </a:defRPr>
      </a:lvl5pPr>
      <a:lvl6pPr marL="2432050" indent="-219075" algn="l" defTabSz="877888" rtl="0" fontAlgn="base">
        <a:spcBef>
          <a:spcPct val="20000"/>
        </a:spcBef>
        <a:spcAft>
          <a:spcPct val="0"/>
        </a:spcAft>
        <a:buChar char="»"/>
        <a:defRPr kumimoji="1" sz="1900">
          <a:solidFill>
            <a:schemeClr val="tx1"/>
          </a:solidFill>
          <a:latin typeface="+mn-lt"/>
          <a:ea typeface="+mn-ea"/>
        </a:defRPr>
      </a:lvl6pPr>
      <a:lvl7pPr marL="2889250" indent="-219075" algn="l" defTabSz="877888" rtl="0" fontAlgn="base">
        <a:spcBef>
          <a:spcPct val="20000"/>
        </a:spcBef>
        <a:spcAft>
          <a:spcPct val="0"/>
        </a:spcAft>
        <a:buChar char="»"/>
        <a:defRPr kumimoji="1" sz="1900">
          <a:solidFill>
            <a:schemeClr val="tx1"/>
          </a:solidFill>
          <a:latin typeface="+mn-lt"/>
          <a:ea typeface="+mn-ea"/>
        </a:defRPr>
      </a:lvl7pPr>
      <a:lvl8pPr marL="3346450" indent="-219075" algn="l" defTabSz="877888" rtl="0" fontAlgn="base">
        <a:spcBef>
          <a:spcPct val="20000"/>
        </a:spcBef>
        <a:spcAft>
          <a:spcPct val="0"/>
        </a:spcAft>
        <a:buChar char="»"/>
        <a:defRPr kumimoji="1" sz="1900">
          <a:solidFill>
            <a:schemeClr val="tx1"/>
          </a:solidFill>
          <a:latin typeface="+mn-lt"/>
          <a:ea typeface="+mn-ea"/>
        </a:defRPr>
      </a:lvl8pPr>
      <a:lvl9pPr marL="3803650" indent="-219075" algn="l" defTabSz="877888" rtl="0" fontAlgn="base">
        <a:spcBef>
          <a:spcPct val="20000"/>
        </a:spcBef>
        <a:spcAft>
          <a:spcPct val="0"/>
        </a:spcAft>
        <a:buChar char="»"/>
        <a:defRPr kumimoji="1" sz="19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jpg"/><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a:stretch>
            <a:fillRect/>
          </a:stretch>
        </p:blipFill>
        <p:spPr>
          <a:xfrm>
            <a:off x="98042" y="3757395"/>
            <a:ext cx="2090493" cy="3023018"/>
          </a:xfrm>
          <a:prstGeom prst="rect">
            <a:avLst/>
          </a:prstGeom>
        </p:spPr>
      </p:pic>
      <p:sp>
        <p:nvSpPr>
          <p:cNvPr id="2076" name="Text Box 28"/>
          <p:cNvSpPr txBox="1">
            <a:spLocks noChangeArrowheads="1"/>
          </p:cNvSpPr>
          <p:nvPr/>
        </p:nvSpPr>
        <p:spPr bwMode="auto">
          <a:xfrm>
            <a:off x="-14772" y="83319"/>
            <a:ext cx="6872771" cy="864236"/>
          </a:xfrm>
          <a:prstGeom prst="rect">
            <a:avLst/>
          </a:prstGeom>
          <a:noFill/>
          <a:ln w="9525">
            <a:noFill/>
            <a:miter lim="800000"/>
            <a:headEnd/>
            <a:tailEnd/>
          </a:ln>
          <a:effectLst/>
        </p:spPr>
        <p:txBody>
          <a:bodyPr wrap="square" lIns="87782" tIns="43891" rIns="87782" bIns="43891">
            <a:spAutoFit/>
          </a:bodyPr>
          <a:lstStyle/>
          <a:p>
            <a:pPr algn="ctr" defTabSz="877888" eaLnBrk="1" hangingPunct="1">
              <a:lnSpc>
                <a:spcPct val="80000"/>
              </a:lnSpc>
              <a:spcBef>
                <a:spcPct val="50000"/>
              </a:spcBef>
              <a:defRPr/>
            </a:pPr>
            <a:r>
              <a:rPr lang="en-US" altLang="ja-JP" sz="2400" b="1" dirty="0">
                <a:solidFill>
                  <a:schemeClr val="accent2"/>
                </a:solidFill>
                <a:effectLst>
                  <a:outerShdw blurRad="38100" dist="38100" dir="2700000" algn="tl">
                    <a:srgbClr val="C0C0C0"/>
                  </a:outerShdw>
                </a:effectLst>
                <a:latin typeface="HG丸ｺﾞｼｯｸM-PRO" pitchFamily="50" charset="-128"/>
                <a:ea typeface="HG丸ｺﾞｼｯｸM-PRO" pitchFamily="50" charset="-128"/>
              </a:rPr>
              <a:t>ISO18436-7</a:t>
            </a:r>
            <a:r>
              <a:rPr lang="ja-JP" altLang="en-US" sz="2400" b="1" dirty="0">
                <a:solidFill>
                  <a:schemeClr val="accent2"/>
                </a:solidFill>
                <a:effectLst>
                  <a:outerShdw blurRad="38100" dist="38100" dir="2700000" algn="tl">
                    <a:srgbClr val="C0C0C0"/>
                  </a:outerShdw>
                </a:effectLst>
                <a:latin typeface="HG丸ｺﾞｼｯｸM-PRO" pitchFamily="50" charset="-128"/>
                <a:ea typeface="HG丸ｺﾞｼｯｸM-PRO" pitchFamily="50" charset="-128"/>
              </a:rPr>
              <a:t>　機械状態監視診断技術者</a:t>
            </a:r>
            <a:endParaRPr lang="en-US" altLang="ja-JP" sz="2400" b="1" dirty="0">
              <a:solidFill>
                <a:schemeClr val="accent2"/>
              </a:solidFill>
              <a:effectLst>
                <a:outerShdw blurRad="38100" dist="38100" dir="2700000" algn="tl">
                  <a:srgbClr val="C0C0C0"/>
                </a:outerShdw>
              </a:effectLst>
              <a:latin typeface="HG丸ｺﾞｼｯｸM-PRO" pitchFamily="50" charset="-128"/>
              <a:ea typeface="HG丸ｺﾞｼｯｸM-PRO" pitchFamily="50" charset="-128"/>
            </a:endParaRPr>
          </a:p>
          <a:p>
            <a:pPr algn="ctr" defTabSz="877888" eaLnBrk="1" hangingPunct="1">
              <a:lnSpc>
                <a:spcPct val="80000"/>
              </a:lnSpc>
              <a:spcBef>
                <a:spcPct val="50000"/>
              </a:spcBef>
              <a:defRPr/>
            </a:pPr>
            <a:r>
              <a:rPr lang="ja-JP" altLang="en-US" sz="2400" b="1" dirty="0">
                <a:solidFill>
                  <a:schemeClr val="accent2"/>
                </a:solidFill>
                <a:effectLst>
                  <a:outerShdw blurRad="38100" dist="38100" dir="2700000" algn="tl">
                    <a:srgbClr val="C0C0C0"/>
                  </a:outerShdw>
                </a:effectLst>
                <a:latin typeface="HG丸ｺﾞｼｯｸM-PRO" pitchFamily="50" charset="-128"/>
                <a:ea typeface="HG丸ｺﾞｼｯｸM-PRO" pitchFamily="50" charset="-128"/>
              </a:rPr>
              <a:t>（サーモグラフィ）カテゴリー</a:t>
            </a:r>
            <a:r>
              <a:rPr lang="en-US" altLang="ja-JP" sz="2400" b="1" dirty="0">
                <a:solidFill>
                  <a:schemeClr val="accent2"/>
                </a:solidFill>
                <a:effectLst>
                  <a:outerShdw blurRad="38100" dist="38100" dir="2700000" algn="tl">
                    <a:srgbClr val="C0C0C0"/>
                  </a:outerShdw>
                </a:effectLst>
                <a:latin typeface="HG丸ｺﾞｼｯｸM-PRO" pitchFamily="50" charset="-128"/>
                <a:ea typeface="HG丸ｺﾞｼｯｸM-PRO" pitchFamily="50" charset="-128"/>
              </a:rPr>
              <a:t>Ⅰ</a:t>
            </a:r>
            <a:r>
              <a:rPr lang="ja-JP" altLang="en-US" sz="2400" b="1" dirty="0">
                <a:solidFill>
                  <a:schemeClr val="accent2"/>
                </a:solidFill>
                <a:effectLst>
                  <a:outerShdw blurRad="38100" dist="38100" dir="2700000" algn="tl">
                    <a:srgbClr val="C0C0C0"/>
                  </a:outerShdw>
                </a:effectLst>
                <a:latin typeface="HG丸ｺﾞｼｯｸM-PRO" pitchFamily="50" charset="-128"/>
                <a:ea typeface="HG丸ｺﾞｼｯｸM-PRO" pitchFamily="50" charset="-128"/>
              </a:rPr>
              <a:t>訓練コース</a:t>
            </a:r>
            <a:endParaRPr lang="ja-JP" altLang="en-US" sz="1200" dirty="0">
              <a:solidFill>
                <a:srgbClr val="000099"/>
              </a:solidFill>
              <a:latin typeface="ＭＳ Ｐゴシック" pitchFamily="50" charset="-128"/>
            </a:endParaRPr>
          </a:p>
        </p:txBody>
      </p:sp>
      <p:sp>
        <p:nvSpPr>
          <p:cNvPr id="4103" name="Text Box 214"/>
          <p:cNvSpPr txBox="1">
            <a:spLocks noChangeArrowheads="1"/>
          </p:cNvSpPr>
          <p:nvPr/>
        </p:nvSpPr>
        <p:spPr bwMode="auto">
          <a:xfrm>
            <a:off x="98042" y="1022740"/>
            <a:ext cx="6644967" cy="209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7782" tIns="43891" rIns="87782" bIns="43891">
            <a:spAutoFit/>
          </a:bodyPr>
          <a:lstStyle>
            <a:lvl1pPr defTabSz="877888">
              <a:spcBef>
                <a:spcPct val="20000"/>
              </a:spcBef>
              <a:buChar char="•"/>
              <a:defRPr kumimoji="1" sz="3100">
                <a:solidFill>
                  <a:schemeClr val="tx1"/>
                </a:solidFill>
                <a:latin typeface="Times New Roman" panose="02020603050405020304" pitchFamily="18" charset="0"/>
                <a:ea typeface="ＭＳ Ｐゴシック" panose="020B0600070205080204" pitchFamily="50" charset="-128"/>
              </a:defRPr>
            </a:lvl1pPr>
            <a:lvl2pPr marL="742950" indent="-285750" defTabSz="877888">
              <a:spcBef>
                <a:spcPct val="20000"/>
              </a:spcBef>
              <a:buChar char="–"/>
              <a:defRPr kumimoji="1" sz="2700">
                <a:solidFill>
                  <a:schemeClr val="tx1"/>
                </a:solidFill>
                <a:latin typeface="Times New Roman" panose="02020603050405020304" pitchFamily="18" charset="0"/>
                <a:ea typeface="ＭＳ Ｐゴシック" panose="020B0600070205080204" pitchFamily="50" charset="-128"/>
              </a:defRPr>
            </a:lvl2pPr>
            <a:lvl3pPr marL="1143000" indent="-228600" defTabSz="877888">
              <a:spcBef>
                <a:spcPct val="20000"/>
              </a:spcBef>
              <a:buChar char="•"/>
              <a:defRPr kumimoji="1" sz="2300">
                <a:solidFill>
                  <a:schemeClr val="tx1"/>
                </a:solidFill>
                <a:latin typeface="Times New Roman" panose="02020603050405020304" pitchFamily="18" charset="0"/>
                <a:ea typeface="ＭＳ Ｐゴシック" panose="020B0600070205080204" pitchFamily="50" charset="-128"/>
              </a:defRPr>
            </a:lvl3pPr>
            <a:lvl4pPr marL="1600200" indent="-228600" defTabSz="877888">
              <a:spcBef>
                <a:spcPct val="20000"/>
              </a:spcBef>
              <a:buChar char="–"/>
              <a:defRPr kumimoji="1" sz="1900">
                <a:solidFill>
                  <a:schemeClr val="tx1"/>
                </a:solidFill>
                <a:latin typeface="Times New Roman" panose="02020603050405020304" pitchFamily="18" charset="0"/>
                <a:ea typeface="ＭＳ Ｐゴシック" panose="020B0600070205080204" pitchFamily="50" charset="-128"/>
              </a:defRPr>
            </a:lvl4pPr>
            <a:lvl5pPr marL="2057400" indent="-228600" defTabSz="877888">
              <a:spcBef>
                <a:spcPct val="20000"/>
              </a:spcBef>
              <a:buChar char="»"/>
              <a:defRPr kumimoji="1" sz="1900">
                <a:solidFill>
                  <a:schemeClr val="tx1"/>
                </a:solidFill>
                <a:latin typeface="Times New Roman" panose="02020603050405020304" pitchFamily="18" charset="0"/>
                <a:ea typeface="ＭＳ Ｐゴシック" panose="020B0600070205080204" pitchFamily="50" charset="-128"/>
              </a:defRPr>
            </a:lvl5pPr>
            <a:lvl6pPr marL="25146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6pPr>
            <a:lvl7pPr marL="29718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7pPr>
            <a:lvl8pPr marL="34290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8pPr>
            <a:lvl9pPr marL="38862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9pPr>
          </a:lstStyle>
          <a:p>
            <a:pPr eaLnBrk="1" hangingPunct="1">
              <a:lnSpc>
                <a:spcPts val="1600"/>
              </a:lnSpc>
              <a:spcBef>
                <a:spcPct val="50000"/>
              </a:spcBef>
              <a:buFontTx/>
              <a:buNone/>
            </a:pPr>
            <a:r>
              <a:rPr lang="ja-JP" altLang="en-US" sz="1200" dirty="0">
                <a:latin typeface="HG丸ｺﾞｼｯｸM-PRO" panose="020F0600000000000000" pitchFamily="50" charset="-128"/>
                <a:ea typeface="HG丸ｺﾞｼｯｸM-PRO" panose="020F0600000000000000" pitchFamily="50" charset="-128"/>
              </a:rPr>
              <a:t>　本コースは、国際的な認証である  </a:t>
            </a:r>
            <a:r>
              <a:rPr lang="en-US" altLang="zh-TW" sz="1200" dirty="0">
                <a:latin typeface="HG丸ｺﾞｼｯｸM-PRO" panose="020F0600000000000000" pitchFamily="50" charset="-128"/>
                <a:ea typeface="HG丸ｺﾞｼｯｸM-PRO" panose="020F0600000000000000" pitchFamily="50" charset="-128"/>
              </a:rPr>
              <a:t>ISO18436-7</a:t>
            </a:r>
            <a:r>
              <a:rPr lang="zh-TW" altLang="en-US" sz="1200" dirty="0">
                <a:latin typeface="HG丸ｺﾞｼｯｸM-PRO" panose="020F0600000000000000" pitchFamily="50" charset="-128"/>
                <a:ea typeface="HG丸ｺﾞｼｯｸM-PRO" panose="020F0600000000000000" pitchFamily="50" charset="-128"/>
              </a:rPr>
              <a:t>　機械状態監視診断技術者</a:t>
            </a:r>
            <a:r>
              <a:rPr lang="ja-JP" altLang="en-US" sz="1200" dirty="0">
                <a:latin typeface="HG丸ｺﾞｼｯｸM-PRO" panose="020F0600000000000000" pitchFamily="50" charset="-128"/>
                <a:ea typeface="HG丸ｺﾞｼｯｸM-PRO" panose="020F0600000000000000" pitchFamily="50" charset="-128"/>
              </a:rPr>
              <a:t>（サーモグラフィ）カテゴリー</a:t>
            </a:r>
            <a:r>
              <a:rPr lang="en-US" altLang="ja-JP" sz="1200" dirty="0">
                <a:latin typeface="HG丸ｺﾞｼｯｸM-PRO" panose="020F0600000000000000" pitchFamily="50" charset="-128"/>
                <a:ea typeface="HG丸ｺﾞｼｯｸM-PRO" panose="020F0600000000000000" pitchFamily="50" charset="-128"/>
              </a:rPr>
              <a:t>Ⅰ</a:t>
            </a:r>
            <a:r>
              <a:rPr lang="ja-JP" altLang="en-US" sz="1200" dirty="0">
                <a:latin typeface="HG丸ｺﾞｼｯｸM-PRO" panose="020F0600000000000000" pitchFamily="50" charset="-128"/>
                <a:ea typeface="HG丸ｺﾞｼｯｸM-PRO" panose="020F0600000000000000" pitchFamily="50" charset="-128"/>
              </a:rPr>
              <a:t>に基づいた訓練コースです。</a:t>
            </a:r>
            <a:r>
              <a:rPr lang="en-US" altLang="ja-JP" sz="1200" dirty="0">
                <a:latin typeface="HG丸ｺﾞｼｯｸM-PRO" panose="020F0600000000000000" pitchFamily="50" charset="-128"/>
                <a:ea typeface="HG丸ｺﾞｼｯｸM-PRO" panose="020F0600000000000000" pitchFamily="50" charset="-128"/>
              </a:rPr>
              <a:t>2016</a:t>
            </a:r>
            <a:r>
              <a:rPr lang="ja-JP" altLang="en-US" sz="1200" dirty="0">
                <a:latin typeface="HG丸ｺﾞｼｯｸM-PRO" panose="020F0600000000000000" pitchFamily="50" charset="-128"/>
                <a:ea typeface="HG丸ｺﾞｼｯｸM-PRO" panose="020F0600000000000000" pitchFamily="50" charset="-128"/>
              </a:rPr>
              <a:t>年度より日本非破壊検査協会が本認証制度を開始しました。本コースを受講し修了試験に合格すると日本非破壊検査協会が実施する資格取得試験に必要な受験資格が得られます。（資格認証試験を受験される方は、別途、日本非破壊検査協会への申し込みが必要です。）本訓練は日本非破壊検査協会の厳格な審査に合格した訓練機関のみが実施する事ができます。</a:t>
            </a:r>
            <a:br>
              <a:rPr lang="en-US" altLang="ja-JP" sz="1200" dirty="0">
                <a:latin typeface="HG丸ｺﾞｼｯｸM-PRO" panose="020F0600000000000000" pitchFamily="50" charset="-128"/>
                <a:ea typeface="HG丸ｺﾞｼｯｸM-PRO" panose="020F0600000000000000" pitchFamily="50" charset="-128"/>
              </a:rPr>
            </a:br>
            <a:r>
              <a:rPr lang="ja-JP" altLang="en-US" sz="1200" dirty="0">
                <a:latin typeface="HG丸ｺﾞｼｯｸM-PRO" panose="020F0600000000000000" pitchFamily="50" charset="-128"/>
                <a:ea typeface="HG丸ｺﾞｼｯｸM-PRO" panose="020F0600000000000000" pitchFamily="50" charset="-128"/>
              </a:rPr>
              <a:t>　株式会社ニシヤマは、日本非破壊検査協会から</a:t>
            </a:r>
            <a:r>
              <a:rPr lang="en-US" altLang="ja-JP" sz="1200" dirty="0">
                <a:latin typeface="HG丸ｺﾞｼｯｸM-PRO" panose="020F0600000000000000" pitchFamily="50" charset="-128"/>
                <a:ea typeface="HG丸ｺﾞｼｯｸM-PRO" panose="020F0600000000000000" pitchFamily="50" charset="-128"/>
              </a:rPr>
              <a:t>ISO18436-7</a:t>
            </a:r>
            <a:r>
              <a:rPr lang="ja-JP" altLang="en-US" sz="1200" dirty="0">
                <a:latin typeface="HG丸ｺﾞｼｯｸM-PRO" panose="020F0600000000000000" pitchFamily="50" charset="-128"/>
                <a:ea typeface="HG丸ｺﾞｼｯｸM-PRO" panose="020F0600000000000000" pitchFamily="50" charset="-128"/>
              </a:rPr>
              <a:t>機械状態監視診断技術者の訓練機関として正式な承認を受け、品質の高い訓練をご提供しております。</a:t>
            </a:r>
          </a:p>
          <a:p>
            <a:pPr eaLnBrk="1" hangingPunct="1">
              <a:lnSpc>
                <a:spcPts val="1600"/>
              </a:lnSpc>
              <a:spcBef>
                <a:spcPct val="50000"/>
              </a:spcBef>
              <a:buFontTx/>
              <a:buNone/>
            </a:pPr>
            <a:endParaRPr lang="ja-JP" altLang="en-US" sz="1200" dirty="0">
              <a:latin typeface="HG丸ｺﾞｼｯｸM-PRO" panose="020F0600000000000000" pitchFamily="50" charset="-128"/>
              <a:ea typeface="HG丸ｺﾞｼｯｸM-PRO" panose="020F0600000000000000" pitchFamily="50" charset="-128"/>
            </a:endParaRPr>
          </a:p>
        </p:txBody>
      </p:sp>
      <p:sp>
        <p:nvSpPr>
          <p:cNvPr id="4104" name="Text Box 220"/>
          <p:cNvSpPr txBox="1">
            <a:spLocks noChangeArrowheads="1"/>
          </p:cNvSpPr>
          <p:nvPr/>
        </p:nvSpPr>
        <p:spPr bwMode="auto">
          <a:xfrm>
            <a:off x="229128" y="7401476"/>
            <a:ext cx="3915435" cy="1627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7782" tIns="43891" rIns="87782" bIns="43891">
            <a:spAutoFit/>
          </a:bodyPr>
          <a:lstStyle>
            <a:lvl1pPr defTabSz="877888">
              <a:spcBef>
                <a:spcPct val="20000"/>
              </a:spcBef>
              <a:buChar char="•"/>
              <a:defRPr kumimoji="1" sz="3100">
                <a:solidFill>
                  <a:schemeClr val="tx1"/>
                </a:solidFill>
                <a:latin typeface="Times New Roman" panose="02020603050405020304" pitchFamily="18" charset="0"/>
                <a:ea typeface="ＭＳ Ｐゴシック" panose="020B0600070205080204" pitchFamily="50" charset="-128"/>
              </a:defRPr>
            </a:lvl1pPr>
            <a:lvl2pPr marL="742950" indent="-285750" defTabSz="877888">
              <a:spcBef>
                <a:spcPct val="20000"/>
              </a:spcBef>
              <a:buChar char="–"/>
              <a:defRPr kumimoji="1" sz="2700">
                <a:solidFill>
                  <a:schemeClr val="tx1"/>
                </a:solidFill>
                <a:latin typeface="Times New Roman" panose="02020603050405020304" pitchFamily="18" charset="0"/>
                <a:ea typeface="ＭＳ Ｐゴシック" panose="020B0600070205080204" pitchFamily="50" charset="-128"/>
              </a:defRPr>
            </a:lvl2pPr>
            <a:lvl3pPr marL="1143000" indent="-228600" defTabSz="877888">
              <a:spcBef>
                <a:spcPct val="20000"/>
              </a:spcBef>
              <a:buChar char="•"/>
              <a:defRPr kumimoji="1" sz="2300">
                <a:solidFill>
                  <a:schemeClr val="tx1"/>
                </a:solidFill>
                <a:latin typeface="Times New Roman" panose="02020603050405020304" pitchFamily="18" charset="0"/>
                <a:ea typeface="ＭＳ Ｐゴシック" panose="020B0600070205080204" pitchFamily="50" charset="-128"/>
              </a:defRPr>
            </a:lvl3pPr>
            <a:lvl4pPr marL="1600200" indent="-228600" defTabSz="877888">
              <a:spcBef>
                <a:spcPct val="20000"/>
              </a:spcBef>
              <a:buChar char="–"/>
              <a:defRPr kumimoji="1" sz="1900">
                <a:solidFill>
                  <a:schemeClr val="tx1"/>
                </a:solidFill>
                <a:latin typeface="Times New Roman" panose="02020603050405020304" pitchFamily="18" charset="0"/>
                <a:ea typeface="ＭＳ Ｐゴシック" panose="020B0600070205080204" pitchFamily="50" charset="-128"/>
              </a:defRPr>
            </a:lvl4pPr>
            <a:lvl5pPr marL="2057400" indent="-228600" defTabSz="877888">
              <a:spcBef>
                <a:spcPct val="20000"/>
              </a:spcBef>
              <a:buChar char="»"/>
              <a:defRPr kumimoji="1" sz="1900">
                <a:solidFill>
                  <a:schemeClr val="tx1"/>
                </a:solidFill>
                <a:latin typeface="Times New Roman" panose="02020603050405020304" pitchFamily="18" charset="0"/>
                <a:ea typeface="ＭＳ Ｐゴシック" panose="020B0600070205080204" pitchFamily="50" charset="-128"/>
              </a:defRPr>
            </a:lvl5pPr>
            <a:lvl6pPr marL="25146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6pPr>
            <a:lvl7pPr marL="29718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7pPr>
            <a:lvl8pPr marL="34290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8pPr>
            <a:lvl9pPr marL="38862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1400" b="1" dirty="0"/>
              <a:t>開催日：２０１９年８月１９日</a:t>
            </a:r>
            <a:r>
              <a:rPr lang="ja-JP" altLang="en-US" sz="1400" b="1"/>
              <a:t>～２３日</a:t>
            </a:r>
            <a:r>
              <a:rPr lang="ja-JP" altLang="en-US" sz="1400" b="1" dirty="0"/>
              <a:t>　（５日間）</a:t>
            </a:r>
            <a:br>
              <a:rPr lang="en-US" altLang="ja-JP" sz="1400" b="1" dirty="0"/>
            </a:br>
            <a:r>
              <a:rPr lang="ja-JP" altLang="en-US" sz="1400" b="1" dirty="0"/>
              <a:t>　　　　　 ９時～１７時３０分</a:t>
            </a:r>
          </a:p>
          <a:p>
            <a:pPr eaLnBrk="1" hangingPunct="1">
              <a:spcBef>
                <a:spcPct val="50000"/>
              </a:spcBef>
              <a:buFontTx/>
              <a:buNone/>
            </a:pPr>
            <a:r>
              <a:rPr lang="ja-JP" altLang="en-US" sz="1200" dirty="0"/>
              <a:t>場　 所：株式会社ニシヤマ 本社ビル　セミナールーム</a:t>
            </a:r>
            <a:endParaRPr lang="en-US" altLang="ja-JP" sz="1200" dirty="0"/>
          </a:p>
          <a:p>
            <a:pPr eaLnBrk="1" hangingPunct="1">
              <a:spcBef>
                <a:spcPct val="50000"/>
              </a:spcBef>
              <a:buFontTx/>
              <a:buNone/>
            </a:pPr>
            <a:r>
              <a:rPr lang="ja-JP" altLang="en-US" sz="1200" dirty="0"/>
              <a:t>住　所：東京都大田区大森北</a:t>
            </a:r>
            <a:r>
              <a:rPr lang="en-US" altLang="ja-JP" sz="1200" dirty="0"/>
              <a:t>4-11-11</a:t>
            </a:r>
            <a:endParaRPr lang="ja-JP" altLang="en-US" sz="1200" dirty="0"/>
          </a:p>
          <a:p>
            <a:pPr eaLnBrk="1" hangingPunct="1">
              <a:spcBef>
                <a:spcPct val="50000"/>
              </a:spcBef>
              <a:buFontTx/>
              <a:buNone/>
            </a:pPr>
            <a:r>
              <a:rPr lang="ja-JP" altLang="en-US" sz="1200" dirty="0"/>
              <a:t>定　 員：２０名（定員になり次第締切）</a:t>
            </a:r>
          </a:p>
          <a:p>
            <a:pPr eaLnBrk="1" hangingPunct="1">
              <a:spcBef>
                <a:spcPct val="50000"/>
              </a:spcBef>
              <a:buFontTx/>
              <a:buNone/>
            </a:pPr>
            <a:r>
              <a:rPr lang="ja-JP" altLang="en-US" sz="1200" dirty="0"/>
              <a:t>参加費：</a:t>
            </a:r>
            <a:r>
              <a:rPr lang="ja-JP" altLang="en-US" sz="1200" b="1" dirty="0"/>
              <a:t>１９８，０００円</a:t>
            </a:r>
            <a:r>
              <a:rPr lang="ja-JP" altLang="en-US" sz="1200" dirty="0"/>
              <a:t>　税別　　（テキスト代含む）</a:t>
            </a:r>
          </a:p>
        </p:txBody>
      </p:sp>
      <p:sp>
        <p:nvSpPr>
          <p:cNvPr id="4106" name="Text Box 224"/>
          <p:cNvSpPr txBox="1">
            <a:spLocks noChangeArrowheads="1"/>
          </p:cNvSpPr>
          <p:nvPr/>
        </p:nvSpPr>
        <p:spPr bwMode="auto">
          <a:xfrm>
            <a:off x="3694112" y="9693429"/>
            <a:ext cx="3163887" cy="22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782" tIns="43891" rIns="87782" bIns="43891">
            <a:spAutoFit/>
          </a:bodyPr>
          <a:lstStyle>
            <a:lvl1pPr defTabSz="877888">
              <a:spcBef>
                <a:spcPct val="20000"/>
              </a:spcBef>
              <a:buChar char="•"/>
              <a:defRPr kumimoji="1" sz="3100">
                <a:solidFill>
                  <a:schemeClr val="tx1"/>
                </a:solidFill>
                <a:latin typeface="Times New Roman" panose="02020603050405020304" pitchFamily="18" charset="0"/>
                <a:ea typeface="ＭＳ Ｐゴシック" panose="020B0600070205080204" pitchFamily="50" charset="-128"/>
              </a:defRPr>
            </a:lvl1pPr>
            <a:lvl2pPr marL="742950" indent="-285750" defTabSz="877888">
              <a:spcBef>
                <a:spcPct val="20000"/>
              </a:spcBef>
              <a:buChar char="–"/>
              <a:defRPr kumimoji="1" sz="2700">
                <a:solidFill>
                  <a:schemeClr val="tx1"/>
                </a:solidFill>
                <a:latin typeface="Times New Roman" panose="02020603050405020304" pitchFamily="18" charset="0"/>
                <a:ea typeface="ＭＳ Ｐゴシック" panose="020B0600070205080204" pitchFamily="50" charset="-128"/>
              </a:defRPr>
            </a:lvl2pPr>
            <a:lvl3pPr marL="1143000" indent="-228600" defTabSz="877888">
              <a:spcBef>
                <a:spcPct val="20000"/>
              </a:spcBef>
              <a:buChar char="•"/>
              <a:defRPr kumimoji="1" sz="2300">
                <a:solidFill>
                  <a:schemeClr val="tx1"/>
                </a:solidFill>
                <a:latin typeface="Times New Roman" panose="02020603050405020304" pitchFamily="18" charset="0"/>
                <a:ea typeface="ＭＳ Ｐゴシック" panose="020B0600070205080204" pitchFamily="50" charset="-128"/>
              </a:defRPr>
            </a:lvl3pPr>
            <a:lvl4pPr marL="1600200" indent="-228600" defTabSz="877888">
              <a:spcBef>
                <a:spcPct val="20000"/>
              </a:spcBef>
              <a:buChar char="–"/>
              <a:defRPr kumimoji="1" sz="1900">
                <a:solidFill>
                  <a:schemeClr val="tx1"/>
                </a:solidFill>
                <a:latin typeface="Times New Roman" panose="02020603050405020304" pitchFamily="18" charset="0"/>
                <a:ea typeface="ＭＳ Ｐゴシック" panose="020B0600070205080204" pitchFamily="50" charset="-128"/>
              </a:defRPr>
            </a:lvl4pPr>
            <a:lvl5pPr marL="2057400" indent="-228600" defTabSz="877888">
              <a:spcBef>
                <a:spcPct val="20000"/>
              </a:spcBef>
              <a:buChar char="»"/>
              <a:defRPr kumimoji="1" sz="1900">
                <a:solidFill>
                  <a:schemeClr val="tx1"/>
                </a:solidFill>
                <a:latin typeface="Times New Roman" panose="02020603050405020304" pitchFamily="18" charset="0"/>
                <a:ea typeface="ＭＳ Ｐゴシック" panose="020B0600070205080204" pitchFamily="50" charset="-128"/>
              </a:defRPr>
            </a:lvl5pPr>
            <a:lvl6pPr marL="25146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6pPr>
            <a:lvl7pPr marL="29718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7pPr>
            <a:lvl8pPr marL="34290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8pPr>
            <a:lvl9pPr marL="38862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50000"/>
              </a:spcBef>
              <a:buFontTx/>
              <a:buNone/>
            </a:pPr>
            <a:r>
              <a:rPr lang="en-US" altLang="ja-JP" sz="900" dirty="0">
                <a:latin typeface="HG丸ｺﾞｼｯｸM-PRO" panose="020F0600000000000000" pitchFamily="50" charset="-128"/>
                <a:ea typeface="HG丸ｺﾞｼｯｸM-PRO" panose="020F0600000000000000" pitchFamily="50" charset="-128"/>
              </a:rPr>
              <a:t>JR</a:t>
            </a:r>
            <a:r>
              <a:rPr lang="ja-JP" altLang="en-US" sz="900" dirty="0">
                <a:latin typeface="HG丸ｺﾞｼｯｸM-PRO" panose="020F0600000000000000" pitchFamily="50" charset="-128"/>
                <a:ea typeface="HG丸ｺﾞｼｯｸM-PRO" panose="020F0600000000000000" pitchFamily="50" charset="-128"/>
              </a:rPr>
              <a:t>京浜東北線大森駅より徒歩約１０分</a:t>
            </a:r>
          </a:p>
        </p:txBody>
      </p:sp>
      <p:pic>
        <p:nvPicPr>
          <p:cNvPr id="6" name="図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60368" y="3797280"/>
            <a:ext cx="2069793" cy="2943249"/>
          </a:xfrm>
          <a:prstGeom prst="rect">
            <a:avLst/>
          </a:prstGeom>
        </p:spPr>
      </p:pic>
      <p:graphicFrame>
        <p:nvGraphicFramePr>
          <p:cNvPr id="11" name="表 10"/>
          <p:cNvGraphicFramePr>
            <a:graphicFrameLocks noGrp="1"/>
          </p:cNvGraphicFramePr>
          <p:nvPr>
            <p:extLst/>
          </p:nvPr>
        </p:nvGraphicFramePr>
        <p:xfrm>
          <a:off x="4587444" y="2885575"/>
          <a:ext cx="2155565" cy="3826537"/>
        </p:xfrm>
        <a:graphic>
          <a:graphicData uri="http://schemas.openxmlformats.org/drawingml/2006/table">
            <a:tbl>
              <a:tblPr>
                <a:tableStyleId>{5C22544A-7EE6-4342-B048-85BDC9FD1C3A}</a:tableStyleId>
              </a:tblPr>
              <a:tblGrid>
                <a:gridCol w="2155565">
                  <a:extLst>
                    <a:ext uri="{9D8B030D-6E8A-4147-A177-3AD203B41FA5}">
                      <a16:colId xmlns:a16="http://schemas.microsoft.com/office/drawing/2014/main" val="20000"/>
                    </a:ext>
                  </a:extLst>
                </a:gridCol>
              </a:tblGrid>
              <a:tr h="164371">
                <a:tc>
                  <a:txBody>
                    <a:bodyPr/>
                    <a:lstStyle/>
                    <a:p>
                      <a:pPr algn="ctr">
                        <a:spcAft>
                          <a:spcPts val="0"/>
                        </a:spcAft>
                        <a:tabLst>
                          <a:tab pos="532765" algn="l"/>
                        </a:tabLst>
                      </a:pPr>
                      <a:r>
                        <a:rPr lang="ja-JP" altLang="en-US" sz="1050" kern="100" dirty="0">
                          <a:effectLst/>
                        </a:rPr>
                        <a:t>訓練内容</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4866">
                <a:tc>
                  <a:txBody>
                    <a:bodyPr/>
                    <a:lstStyle/>
                    <a:p>
                      <a:pPr algn="just">
                        <a:spcAft>
                          <a:spcPts val="0"/>
                        </a:spcAft>
                        <a:tabLst>
                          <a:tab pos="532765" algn="l"/>
                        </a:tabLst>
                      </a:pPr>
                      <a:r>
                        <a:rPr lang="en-US" sz="1050" kern="100">
                          <a:effectLst/>
                        </a:rPr>
                        <a:t>0</a:t>
                      </a:r>
                      <a:r>
                        <a:rPr lang="ja-JP" sz="1050" kern="100">
                          <a:effectLst/>
                        </a:rPr>
                        <a:t>．導入</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05495">
                <a:tc>
                  <a:txBody>
                    <a:bodyPr/>
                    <a:lstStyle/>
                    <a:p>
                      <a:pPr algn="just">
                        <a:spcAft>
                          <a:spcPts val="0"/>
                        </a:spcAft>
                        <a:tabLst>
                          <a:tab pos="532765" algn="l"/>
                        </a:tabLst>
                      </a:pPr>
                      <a:r>
                        <a:rPr lang="en-US" sz="1050" kern="100">
                          <a:effectLst/>
                        </a:rPr>
                        <a:t>1</a:t>
                      </a:r>
                      <a:r>
                        <a:rPr lang="ja-JP" sz="1050" kern="100">
                          <a:effectLst/>
                        </a:rPr>
                        <a:t>．赤外線サーモグラフィの原則</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05495">
                <a:tc>
                  <a:txBody>
                    <a:bodyPr/>
                    <a:lstStyle/>
                    <a:p>
                      <a:pPr algn="just">
                        <a:spcAft>
                          <a:spcPts val="0"/>
                        </a:spcAft>
                        <a:tabLst>
                          <a:tab pos="532765" algn="l"/>
                        </a:tabLst>
                      </a:pPr>
                      <a:r>
                        <a:rPr lang="en-US" sz="1050" kern="100" dirty="0">
                          <a:effectLst/>
                        </a:rPr>
                        <a:t>2</a:t>
                      </a:r>
                      <a:r>
                        <a:rPr lang="ja-JP" sz="1050" kern="100" dirty="0" err="1">
                          <a:effectLst/>
                        </a:rPr>
                        <a:t>．</a:t>
                      </a:r>
                      <a:r>
                        <a:rPr lang="ja-JP" sz="1050" kern="100" dirty="0">
                          <a:effectLst/>
                        </a:rPr>
                        <a:t>装置およびデータ採取</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05495">
                <a:tc>
                  <a:txBody>
                    <a:bodyPr/>
                    <a:lstStyle/>
                    <a:p>
                      <a:pPr algn="just">
                        <a:spcAft>
                          <a:spcPts val="0"/>
                        </a:spcAft>
                        <a:tabLst>
                          <a:tab pos="532765" algn="l"/>
                        </a:tabLst>
                      </a:pPr>
                      <a:r>
                        <a:rPr lang="en-US" sz="1050" kern="100" dirty="0">
                          <a:effectLst/>
                        </a:rPr>
                        <a:t>3</a:t>
                      </a:r>
                      <a:r>
                        <a:rPr lang="ja-JP" sz="1050" kern="100" dirty="0" err="1">
                          <a:effectLst/>
                        </a:rPr>
                        <a:t>．</a:t>
                      </a:r>
                      <a:r>
                        <a:rPr lang="ja-JP" sz="1050" kern="100" dirty="0">
                          <a:effectLst/>
                        </a:rPr>
                        <a:t>画像処理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04866">
                <a:tc>
                  <a:txBody>
                    <a:bodyPr/>
                    <a:lstStyle/>
                    <a:p>
                      <a:pPr algn="just">
                        <a:spcAft>
                          <a:spcPts val="0"/>
                        </a:spcAft>
                        <a:tabLst>
                          <a:tab pos="532765" algn="l"/>
                        </a:tabLst>
                      </a:pPr>
                      <a:r>
                        <a:rPr lang="en-US" sz="1050" kern="100" dirty="0">
                          <a:effectLst/>
                        </a:rPr>
                        <a:t>4</a:t>
                      </a:r>
                      <a:r>
                        <a:rPr lang="ja-JP" sz="1050" kern="100" dirty="0" err="1">
                          <a:effectLst/>
                        </a:rPr>
                        <a:t>．</a:t>
                      </a:r>
                      <a:r>
                        <a:rPr lang="ja-JP" sz="1050" kern="100" dirty="0">
                          <a:effectLst/>
                        </a:rPr>
                        <a:t>適用機器</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05495">
                <a:tc>
                  <a:txBody>
                    <a:bodyPr/>
                    <a:lstStyle/>
                    <a:p>
                      <a:pPr algn="just">
                        <a:spcAft>
                          <a:spcPts val="0"/>
                        </a:spcAft>
                        <a:tabLst>
                          <a:tab pos="532765" algn="l"/>
                        </a:tabLst>
                      </a:pPr>
                      <a:r>
                        <a:rPr lang="en-US" sz="1050" kern="100">
                          <a:effectLst/>
                        </a:rPr>
                        <a:t>5</a:t>
                      </a:r>
                      <a:r>
                        <a:rPr lang="ja-JP" sz="1050" kern="100">
                          <a:effectLst/>
                        </a:rPr>
                        <a:t>．診断と予測</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04866">
                <a:tc>
                  <a:txBody>
                    <a:bodyPr/>
                    <a:lstStyle/>
                    <a:p>
                      <a:pPr algn="just">
                        <a:spcAft>
                          <a:spcPts val="0"/>
                        </a:spcAft>
                        <a:tabLst>
                          <a:tab pos="532765" algn="l"/>
                        </a:tabLst>
                      </a:pPr>
                      <a:r>
                        <a:rPr lang="en-US" sz="1050" kern="100">
                          <a:effectLst/>
                        </a:rPr>
                        <a:t>6</a:t>
                      </a:r>
                      <a:r>
                        <a:rPr lang="ja-JP" sz="1050" kern="100">
                          <a:effectLst/>
                        </a:rPr>
                        <a:t>．状態監視への適用</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05495">
                <a:tc>
                  <a:txBody>
                    <a:bodyPr/>
                    <a:lstStyle/>
                    <a:p>
                      <a:pPr algn="just">
                        <a:spcAft>
                          <a:spcPts val="0"/>
                        </a:spcAft>
                        <a:tabLst>
                          <a:tab pos="532765" algn="l"/>
                        </a:tabLst>
                      </a:pPr>
                      <a:r>
                        <a:rPr lang="en-US" altLang="ja-JP" sz="1050" kern="100" dirty="0">
                          <a:effectLst/>
                        </a:rPr>
                        <a:t>7</a:t>
                      </a:r>
                      <a:r>
                        <a:rPr lang="ja-JP" sz="1050" kern="100" dirty="0" err="1">
                          <a:effectLst/>
                        </a:rPr>
                        <a:t>．</a:t>
                      </a:r>
                      <a:r>
                        <a:rPr lang="ja-JP" sz="1050" kern="100" dirty="0">
                          <a:effectLst/>
                        </a:rPr>
                        <a:t>報告および文書化</a:t>
                      </a:r>
                      <a:r>
                        <a:rPr lang="en-US" sz="1050" kern="100" dirty="0">
                          <a:effectLst/>
                        </a:rPr>
                        <a:t>(ISO</a:t>
                      </a:r>
                      <a:r>
                        <a:rPr lang="ja-JP" sz="1050" kern="100" dirty="0">
                          <a:effectLst/>
                        </a:rPr>
                        <a:t>標準</a:t>
                      </a:r>
                      <a:r>
                        <a:rPr lang="en-US" sz="1050" kern="100" dirty="0">
                          <a:effectLst/>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04866">
                <a:tc>
                  <a:txBody>
                    <a:bodyPr/>
                    <a:lstStyle/>
                    <a:p>
                      <a:pPr algn="just">
                        <a:spcAft>
                          <a:spcPts val="0"/>
                        </a:spcAft>
                        <a:tabLst>
                          <a:tab pos="532765" algn="l"/>
                        </a:tabLst>
                      </a:pPr>
                      <a:r>
                        <a:rPr lang="en-US" altLang="ja-JP" sz="1050" kern="100" dirty="0">
                          <a:effectLst/>
                        </a:rPr>
                        <a:t>8</a:t>
                      </a:r>
                      <a:r>
                        <a:rPr lang="ja-JP" sz="1050" kern="100" dirty="0" err="1">
                          <a:effectLst/>
                        </a:rPr>
                        <a:t>．</a:t>
                      </a:r>
                      <a:r>
                        <a:rPr lang="ja-JP" sz="1050" kern="100" dirty="0">
                          <a:effectLst/>
                        </a:rPr>
                        <a:t>状態監視プログラムの設計</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04866">
                <a:tc>
                  <a:txBody>
                    <a:bodyPr/>
                    <a:lstStyle/>
                    <a:p>
                      <a:pPr algn="just">
                        <a:spcAft>
                          <a:spcPts val="0"/>
                        </a:spcAft>
                        <a:tabLst>
                          <a:tab pos="532765" algn="l"/>
                        </a:tabLst>
                      </a:pPr>
                      <a:r>
                        <a:rPr lang="en-US" altLang="ja-JP" sz="1050" kern="100" dirty="0">
                          <a:effectLst/>
                        </a:rPr>
                        <a:t>9</a:t>
                      </a:r>
                      <a:r>
                        <a:rPr lang="ja-JP" sz="1050" kern="100" dirty="0" err="1">
                          <a:effectLst/>
                        </a:rPr>
                        <a:t>．</a:t>
                      </a:r>
                      <a:r>
                        <a:rPr lang="ja-JP" sz="1050" kern="100" dirty="0">
                          <a:effectLst/>
                        </a:rPr>
                        <a:t>状態監視プログラムの導入</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304866">
                <a:tc>
                  <a:txBody>
                    <a:bodyPr/>
                    <a:lstStyle/>
                    <a:p>
                      <a:pPr algn="just">
                        <a:spcAft>
                          <a:spcPts val="0"/>
                        </a:spcAft>
                        <a:tabLst>
                          <a:tab pos="532765" algn="l"/>
                        </a:tabLst>
                      </a:pPr>
                      <a:r>
                        <a:rPr lang="en-US" sz="1050" kern="100" dirty="0">
                          <a:effectLst/>
                        </a:rPr>
                        <a:t>1</a:t>
                      </a:r>
                      <a:r>
                        <a:rPr lang="en-US" altLang="ja-JP" sz="1050" kern="100" dirty="0">
                          <a:effectLst/>
                        </a:rPr>
                        <a:t>0</a:t>
                      </a:r>
                      <a:r>
                        <a:rPr lang="ja-JP" sz="1050" kern="100" dirty="0" err="1">
                          <a:effectLst/>
                        </a:rPr>
                        <a:t>．</a:t>
                      </a:r>
                      <a:r>
                        <a:rPr lang="ja-JP" sz="1050" kern="100" dirty="0">
                          <a:effectLst/>
                        </a:rPr>
                        <a:t>状態監視プログラムの管理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305495">
                <a:tc>
                  <a:txBody>
                    <a:bodyPr/>
                    <a:lstStyle/>
                    <a:p>
                      <a:pPr algn="just">
                        <a:spcAft>
                          <a:spcPts val="0"/>
                        </a:spcAft>
                        <a:tabLst>
                          <a:tab pos="532765" algn="l"/>
                        </a:tabLst>
                      </a:pPr>
                      <a:r>
                        <a:rPr lang="en-US" sz="1050" kern="100" dirty="0">
                          <a:effectLst/>
                        </a:rPr>
                        <a:t>1</a:t>
                      </a:r>
                      <a:r>
                        <a:rPr lang="en-US" altLang="ja-JP" sz="1050" kern="100" dirty="0">
                          <a:effectLst/>
                        </a:rPr>
                        <a:t>1</a:t>
                      </a:r>
                      <a:r>
                        <a:rPr lang="ja-JP" sz="1050" kern="100" dirty="0" err="1">
                          <a:effectLst/>
                        </a:rPr>
                        <a:t>．</a:t>
                      </a:r>
                      <a:r>
                        <a:rPr lang="ja-JP" sz="1050" kern="100" dirty="0">
                          <a:effectLst/>
                        </a:rPr>
                        <a:t>修了試験</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bl>
          </a:graphicData>
        </a:graphic>
      </p:graphicFrame>
      <p:sp>
        <p:nvSpPr>
          <p:cNvPr id="14" name="正方形/長方形 13"/>
          <p:cNvSpPr/>
          <p:nvPr/>
        </p:nvSpPr>
        <p:spPr bwMode="auto">
          <a:xfrm>
            <a:off x="53625" y="2885574"/>
            <a:ext cx="4489402" cy="804507"/>
          </a:xfrm>
          <a:prstGeom prst="rect">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877888"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bg1"/>
                </a:solidFill>
                <a:effectLst/>
                <a:latin typeface="HG丸ｺﾞｼｯｸM-PRO" panose="020F0600000000000000" pitchFamily="50" charset="-128"/>
                <a:ea typeface="HG丸ｺﾞｼｯｸM-PRO" panose="020F0600000000000000" pitchFamily="50" charset="-128"/>
              </a:rPr>
              <a:t>日本非破壊検査協会の厳格な審査に合格し承認された訓練センターが講習を実施</a:t>
            </a:r>
          </a:p>
        </p:txBody>
      </p:sp>
      <p:sp>
        <p:nvSpPr>
          <p:cNvPr id="40" name="Line 217"/>
          <p:cNvSpPr>
            <a:spLocks noChangeShapeType="1"/>
          </p:cNvSpPr>
          <p:nvPr/>
        </p:nvSpPr>
        <p:spPr bwMode="auto">
          <a:xfrm>
            <a:off x="85888" y="2747755"/>
            <a:ext cx="6657121" cy="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5" name="正方形/長方形 14"/>
          <p:cNvSpPr/>
          <p:nvPr/>
        </p:nvSpPr>
        <p:spPr>
          <a:xfrm>
            <a:off x="4543027" y="6696935"/>
            <a:ext cx="2199982" cy="430887"/>
          </a:xfrm>
          <a:prstGeom prst="rect">
            <a:avLst/>
          </a:prstGeom>
        </p:spPr>
        <p:txBody>
          <a:bodyPr wrap="square">
            <a:spAutoFit/>
          </a:bodyPr>
          <a:lstStyle/>
          <a:p>
            <a:pPr algn="ctr" eaLnBrk="1" hangingPunct="1">
              <a:spcBef>
                <a:spcPct val="50000"/>
              </a:spcBef>
              <a:buFontTx/>
              <a:buNone/>
            </a:pPr>
            <a:r>
              <a:rPr lang="ja-JP" altLang="en-US" sz="1100" dirty="0">
                <a:latin typeface="HG丸ｺﾞｼｯｸM-PRO" panose="020F0600000000000000" pitchFamily="50" charset="-128"/>
                <a:ea typeface="HG丸ｺﾞｼｯｸM-PRO" panose="020F0600000000000000" pitchFamily="50" charset="-128"/>
              </a:rPr>
              <a:t>ＩＳＯ１８４３６－７</a:t>
            </a:r>
            <a:br>
              <a:rPr lang="en-US" altLang="ja-JP" sz="1100" dirty="0">
                <a:latin typeface="HG丸ｺﾞｼｯｸM-PRO" panose="020F0600000000000000" pitchFamily="50" charset="-128"/>
                <a:ea typeface="HG丸ｺﾞｼｯｸM-PRO" panose="020F0600000000000000" pitchFamily="50" charset="-128"/>
              </a:rPr>
            </a:br>
            <a:r>
              <a:rPr lang="ja-JP" altLang="en-US" sz="1100" dirty="0">
                <a:latin typeface="HG丸ｺﾞｼｯｸM-PRO" panose="020F0600000000000000" pitchFamily="50" charset="-128"/>
                <a:ea typeface="HG丸ｺﾞｼｯｸM-PRO" panose="020F0600000000000000" pitchFamily="50" charset="-128"/>
              </a:rPr>
              <a:t>カテゴリー</a:t>
            </a:r>
            <a:r>
              <a:rPr lang="en-US" altLang="ja-JP" sz="1100" dirty="0">
                <a:latin typeface="HG丸ｺﾞｼｯｸM-PRO" panose="020F0600000000000000" pitchFamily="50" charset="-128"/>
                <a:ea typeface="HG丸ｺﾞｼｯｸM-PRO" panose="020F0600000000000000" pitchFamily="50" charset="-128"/>
              </a:rPr>
              <a:t>Ⅰ</a:t>
            </a:r>
            <a:r>
              <a:rPr lang="ja-JP" altLang="en-US" sz="1100" dirty="0">
                <a:latin typeface="HG丸ｺﾞｼｯｸM-PRO" panose="020F0600000000000000" pitchFamily="50" charset="-128"/>
                <a:ea typeface="HG丸ｺﾞｼｯｸM-PRO" panose="020F0600000000000000" pitchFamily="50" charset="-128"/>
              </a:rPr>
              <a:t>要求訓練項目</a:t>
            </a:r>
          </a:p>
        </p:txBody>
      </p:sp>
      <p:sp>
        <p:nvSpPr>
          <p:cNvPr id="42" name="正方形/長方形 41"/>
          <p:cNvSpPr/>
          <p:nvPr/>
        </p:nvSpPr>
        <p:spPr>
          <a:xfrm>
            <a:off x="2376999" y="6696935"/>
            <a:ext cx="2087116" cy="430887"/>
          </a:xfrm>
          <a:prstGeom prst="rect">
            <a:avLst/>
          </a:prstGeom>
        </p:spPr>
        <p:txBody>
          <a:bodyPr wrap="square">
            <a:spAutoFit/>
          </a:bodyPr>
          <a:lstStyle/>
          <a:p>
            <a:pPr algn="ctr" eaLnBrk="1" hangingPunct="1">
              <a:spcBef>
                <a:spcPct val="50000"/>
              </a:spcBef>
              <a:buFontTx/>
              <a:buNone/>
            </a:pPr>
            <a:r>
              <a:rPr lang="ja-JP" altLang="en-US" sz="1100" dirty="0">
                <a:latin typeface="HG丸ｺﾞｼｯｸM-PRO" panose="020F0600000000000000" pitchFamily="50" charset="-128"/>
                <a:ea typeface="HG丸ｺﾞｼｯｸM-PRO" panose="020F0600000000000000" pitchFamily="50" charset="-128"/>
              </a:rPr>
              <a:t>日本非破壊検査協会の</a:t>
            </a:r>
            <a:br>
              <a:rPr lang="en-US" altLang="ja-JP" sz="1100" dirty="0">
                <a:latin typeface="HG丸ｺﾞｼｯｸM-PRO" panose="020F0600000000000000" pitchFamily="50" charset="-128"/>
                <a:ea typeface="HG丸ｺﾞｼｯｸM-PRO" panose="020F0600000000000000" pitchFamily="50" charset="-128"/>
              </a:rPr>
            </a:br>
            <a:r>
              <a:rPr lang="ja-JP" altLang="en-US" sz="1100" dirty="0">
                <a:latin typeface="HG丸ｺﾞｼｯｸM-PRO" panose="020F0600000000000000" pitchFamily="50" charset="-128"/>
                <a:ea typeface="HG丸ｺﾞｼｯｸM-PRO" panose="020F0600000000000000" pitchFamily="50" charset="-128"/>
              </a:rPr>
              <a:t>テキストを使用</a:t>
            </a:r>
          </a:p>
        </p:txBody>
      </p:sp>
      <p:sp>
        <p:nvSpPr>
          <p:cNvPr id="43" name="正方形/長方形 42"/>
          <p:cNvSpPr/>
          <p:nvPr/>
        </p:nvSpPr>
        <p:spPr>
          <a:xfrm>
            <a:off x="99730" y="6682353"/>
            <a:ext cx="2087116" cy="430887"/>
          </a:xfrm>
          <a:prstGeom prst="rect">
            <a:avLst/>
          </a:prstGeom>
        </p:spPr>
        <p:txBody>
          <a:bodyPr wrap="square">
            <a:spAutoFit/>
          </a:bodyPr>
          <a:lstStyle/>
          <a:p>
            <a:pPr algn="ctr" eaLnBrk="1" hangingPunct="1">
              <a:spcBef>
                <a:spcPct val="50000"/>
              </a:spcBef>
              <a:buFontTx/>
              <a:buNone/>
            </a:pPr>
            <a:r>
              <a:rPr lang="ja-JP" altLang="en-US" sz="1100" dirty="0">
                <a:latin typeface="HG丸ｺﾞｼｯｸM-PRO" panose="020F0600000000000000" pitchFamily="50" charset="-128"/>
                <a:ea typeface="HG丸ｺﾞｼｯｸM-PRO" panose="020F0600000000000000" pitchFamily="50" charset="-128"/>
              </a:rPr>
              <a:t>日本非破壊検査協会承認</a:t>
            </a:r>
            <a:br>
              <a:rPr lang="en-US" altLang="ja-JP" sz="1100" dirty="0">
                <a:latin typeface="HG丸ｺﾞｼｯｸM-PRO" panose="020F0600000000000000" pitchFamily="50" charset="-128"/>
                <a:ea typeface="HG丸ｺﾞｼｯｸM-PRO" panose="020F0600000000000000" pitchFamily="50" charset="-128"/>
              </a:rPr>
            </a:br>
            <a:r>
              <a:rPr lang="ja-JP" altLang="en-US" sz="1100" dirty="0">
                <a:latin typeface="HG丸ｺﾞｼｯｸM-PRO" panose="020F0600000000000000" pitchFamily="50" charset="-128"/>
                <a:ea typeface="HG丸ｺﾞｼｯｸM-PRO" panose="020F0600000000000000" pitchFamily="50" charset="-128"/>
              </a:rPr>
              <a:t>訓練センター</a:t>
            </a:r>
            <a:endParaRPr lang="en-US" altLang="ja-JP" sz="1100" dirty="0">
              <a:latin typeface="HG丸ｺﾞｼｯｸM-PRO" panose="020F0600000000000000" pitchFamily="50" charset="-128"/>
              <a:ea typeface="HG丸ｺﾞｼｯｸM-PRO" panose="020F0600000000000000" pitchFamily="50" charset="-128"/>
            </a:endParaRPr>
          </a:p>
        </p:txBody>
      </p:sp>
      <p:pic>
        <p:nvPicPr>
          <p:cNvPr id="16" name="図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3655" y="9295312"/>
            <a:ext cx="2925325" cy="452069"/>
          </a:xfrm>
          <a:prstGeom prst="rect">
            <a:avLst/>
          </a:prstGeom>
        </p:spPr>
      </p:pic>
      <p:sp>
        <p:nvSpPr>
          <p:cNvPr id="46" name="Line 217"/>
          <p:cNvSpPr>
            <a:spLocks noChangeShapeType="1"/>
          </p:cNvSpPr>
          <p:nvPr/>
        </p:nvSpPr>
        <p:spPr bwMode="auto">
          <a:xfrm>
            <a:off x="53625" y="992560"/>
            <a:ext cx="6657121" cy="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pic>
        <p:nvPicPr>
          <p:cNvPr id="18" name="図 1"/>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969060" y="7158245"/>
            <a:ext cx="2773949" cy="2535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40144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6"/>
          <p:cNvGraphicFramePr>
            <a:graphicFrameLocks noChangeAspect="1"/>
          </p:cNvGraphicFramePr>
          <p:nvPr>
            <p:extLst>
              <p:ext uri="{D42A27DB-BD31-4B8C-83A1-F6EECF244321}">
                <p14:modId xmlns:p14="http://schemas.microsoft.com/office/powerpoint/2010/main" val="1566929656"/>
              </p:ext>
            </p:extLst>
          </p:nvPr>
        </p:nvGraphicFramePr>
        <p:xfrm>
          <a:off x="169863" y="7938"/>
          <a:ext cx="6400800" cy="7234237"/>
        </p:xfrm>
        <a:graphic>
          <a:graphicData uri="http://schemas.openxmlformats.org/presentationml/2006/ole">
            <mc:AlternateContent xmlns:mc="http://schemas.openxmlformats.org/markup-compatibility/2006">
              <mc:Choice xmlns:v="urn:schemas-microsoft-com:vml" Requires="v">
                <p:oleObj spid="_x0000_s19480" name="Document" r:id="rId3" imgW="7124225" imgH="8057644" progId="Word.Document.8">
                  <p:embed/>
                </p:oleObj>
              </mc:Choice>
              <mc:Fallback>
                <p:oleObj name="Document" r:id="rId3" imgW="7124225" imgH="8057644" progId="Word.Document.8">
                  <p:embed/>
                  <p:pic>
                    <p:nvPicPr>
                      <p:cNvPr id="0" name=""/>
                      <p:cNvPicPr>
                        <a:picLocks noChangeAspect="1" noChangeArrowheads="1"/>
                      </p:cNvPicPr>
                      <p:nvPr/>
                    </p:nvPicPr>
                    <p:blipFill>
                      <a:blip r:embed="rId4"/>
                      <a:srcRect/>
                      <a:stretch>
                        <a:fillRect/>
                      </a:stretch>
                    </p:blipFill>
                    <p:spPr bwMode="auto">
                      <a:xfrm>
                        <a:off x="169863" y="7938"/>
                        <a:ext cx="6400800" cy="7234237"/>
                      </a:xfrm>
                      <a:prstGeom prst="rect">
                        <a:avLst/>
                      </a:prstGeom>
                      <a:noFill/>
                      <a:ln>
                        <a:noFill/>
                      </a:ln>
                    </p:spPr>
                  </p:pic>
                </p:oleObj>
              </mc:Fallback>
            </mc:AlternateContent>
          </a:graphicData>
        </a:graphic>
      </p:graphicFrame>
      <p:sp>
        <p:nvSpPr>
          <p:cNvPr id="2" name="正方形/長方形 1"/>
          <p:cNvSpPr/>
          <p:nvPr/>
        </p:nvSpPr>
        <p:spPr>
          <a:xfrm>
            <a:off x="189609" y="8141872"/>
            <a:ext cx="6544566" cy="877163"/>
          </a:xfrm>
          <a:prstGeom prst="rect">
            <a:avLst/>
          </a:prstGeom>
        </p:spPr>
        <p:txBody>
          <a:bodyPr wrap="square">
            <a:spAutoFit/>
          </a:bodyPr>
          <a:lstStyle/>
          <a:p>
            <a:pPr eaLnBrk="1" hangingPunct="1">
              <a:lnSpc>
                <a:spcPts val="1200"/>
              </a:lnSpc>
              <a:spcBef>
                <a:spcPct val="50000"/>
              </a:spcBef>
              <a:buFontTx/>
              <a:buNone/>
            </a:pPr>
            <a:r>
              <a:rPr lang="en-US" altLang="ja-JP" sz="1100" dirty="0"/>
              <a:t>※</a:t>
            </a:r>
            <a:r>
              <a:rPr lang="ja-JP" altLang="en-US" sz="1100" dirty="0"/>
              <a:t>コースにかかる旅費、宿泊費はお客様のご負担となります。　ご要望により、宿泊先をご紹介いたします。</a:t>
            </a:r>
            <a:endParaRPr lang="en-US" altLang="ja-JP" sz="1100" dirty="0"/>
          </a:p>
          <a:p>
            <a:pPr eaLnBrk="1" hangingPunct="1">
              <a:lnSpc>
                <a:spcPts val="1200"/>
              </a:lnSpc>
              <a:spcBef>
                <a:spcPct val="50000"/>
              </a:spcBef>
              <a:buFontTx/>
              <a:buNone/>
            </a:pPr>
            <a:r>
              <a:rPr lang="en-US" altLang="ja-JP" sz="1100" dirty="0"/>
              <a:t>※</a:t>
            </a:r>
            <a:r>
              <a:rPr lang="ja-JP" altLang="en-US" sz="1100" dirty="0"/>
              <a:t>ご使用になっている赤外カメラがあればご持参ください。（送り込み可）</a:t>
            </a:r>
            <a:endParaRPr lang="en-US" altLang="ja-JP" sz="1100" dirty="0"/>
          </a:p>
          <a:p>
            <a:pPr eaLnBrk="1" hangingPunct="1">
              <a:lnSpc>
                <a:spcPts val="1200"/>
              </a:lnSpc>
              <a:spcBef>
                <a:spcPct val="50000"/>
              </a:spcBef>
              <a:buFontTx/>
              <a:buNone/>
            </a:pPr>
            <a:r>
              <a:rPr lang="en-US" altLang="ja-JP" sz="1100" dirty="0"/>
              <a:t>※</a:t>
            </a:r>
            <a:r>
              <a:rPr lang="ja-JP" altLang="en-US" sz="1100" dirty="0"/>
              <a:t>個人情報の取扱について：申込書に記載された個人情報は受講者情報の管理、講習に関する書類等の作　 </a:t>
            </a:r>
            <a:br>
              <a:rPr lang="en-US" altLang="ja-JP" sz="1100" dirty="0"/>
            </a:br>
            <a:r>
              <a:rPr lang="ja-JP" altLang="en-US" sz="1100" dirty="0"/>
              <a:t>    成や送付及び当社情報のお知らせ等に使用します。その他の目的には使用いたしません</a:t>
            </a:r>
          </a:p>
        </p:txBody>
      </p:sp>
      <p:graphicFrame>
        <p:nvGraphicFramePr>
          <p:cNvPr id="3" name="表 2"/>
          <p:cNvGraphicFramePr>
            <a:graphicFrameLocks noGrp="1"/>
          </p:cNvGraphicFramePr>
          <p:nvPr>
            <p:extLst>
              <p:ext uri="{D42A27DB-BD31-4B8C-83A1-F6EECF244321}">
                <p14:modId xmlns:p14="http://schemas.microsoft.com/office/powerpoint/2010/main" val="3141583084"/>
              </p:ext>
            </p:extLst>
          </p:nvPr>
        </p:nvGraphicFramePr>
        <p:xfrm>
          <a:off x="159641" y="7136031"/>
          <a:ext cx="6057590" cy="1005840"/>
        </p:xfrm>
        <a:graphic>
          <a:graphicData uri="http://schemas.openxmlformats.org/drawingml/2006/table">
            <a:tbl>
              <a:tblPr firstRow="1" bandRow="1">
                <a:tableStyleId>{5C22544A-7EE6-4342-B048-85BDC9FD1C3A}</a:tableStyleId>
              </a:tblPr>
              <a:tblGrid>
                <a:gridCol w="2048193">
                  <a:extLst>
                    <a:ext uri="{9D8B030D-6E8A-4147-A177-3AD203B41FA5}">
                      <a16:colId xmlns:a16="http://schemas.microsoft.com/office/drawing/2014/main" val="20000"/>
                    </a:ext>
                  </a:extLst>
                </a:gridCol>
                <a:gridCol w="4009397">
                  <a:extLst>
                    <a:ext uri="{9D8B030D-6E8A-4147-A177-3AD203B41FA5}">
                      <a16:colId xmlns:a16="http://schemas.microsoft.com/office/drawing/2014/main" val="20001"/>
                    </a:ext>
                  </a:extLst>
                </a:gridCol>
              </a:tblGrid>
              <a:tr h="216011">
                <a:tc gridSpan="2">
                  <a:txBody>
                    <a:bodyPr/>
                    <a:lstStyle/>
                    <a:p>
                      <a:r>
                        <a:rPr kumimoji="1" lang="ja-JP" altLang="en-US" sz="1050" dirty="0">
                          <a:solidFill>
                            <a:schemeClr val="tx1"/>
                          </a:solidFill>
                        </a:rPr>
                        <a:t>主なスケジュール　（９時開始～１７時３０分終了）　</a:t>
                      </a:r>
                      <a:r>
                        <a:rPr kumimoji="1" lang="en-US" altLang="ja-JP" sz="900" b="0" dirty="0">
                          <a:solidFill>
                            <a:schemeClr val="tx1"/>
                          </a:solidFill>
                        </a:rPr>
                        <a:t>※</a:t>
                      </a:r>
                      <a:r>
                        <a:rPr kumimoji="1" lang="ja-JP" altLang="en-US" sz="900" b="0" dirty="0">
                          <a:solidFill>
                            <a:schemeClr val="tx1"/>
                          </a:solidFill>
                        </a:rPr>
                        <a:t>進行状況に応じて若干の変更があります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6011">
                <a:tc>
                  <a:txBody>
                    <a:bodyPr/>
                    <a:lstStyle/>
                    <a:p>
                      <a:r>
                        <a:rPr kumimoji="1" lang="ja-JP" altLang="en-US" sz="1050" dirty="0">
                          <a:solidFill>
                            <a:schemeClr val="tx1"/>
                          </a:solidFill>
                        </a:rPr>
                        <a:t>８月１９日　（８時３０分受付開始）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dirty="0">
                          <a:solidFill>
                            <a:schemeClr val="tx1"/>
                          </a:solidFill>
                        </a:rPr>
                        <a:t>・ガイダンス　・講義、実習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16011">
                <a:tc>
                  <a:txBody>
                    <a:bodyPr/>
                    <a:lstStyle/>
                    <a:p>
                      <a:r>
                        <a:rPr kumimoji="1" lang="ja-JP" altLang="en-US" sz="1050" dirty="0">
                          <a:solidFill>
                            <a:schemeClr val="tx1"/>
                          </a:solidFill>
                        </a:rPr>
                        <a:t>８月１９日～２２日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dirty="0">
                          <a:solidFill>
                            <a:schemeClr val="tx1"/>
                          </a:solidFill>
                        </a:rPr>
                        <a:t>・講義、実習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16011">
                <a:tc>
                  <a:txBody>
                    <a:bodyPr/>
                    <a:lstStyle/>
                    <a:p>
                      <a:r>
                        <a:rPr kumimoji="1" lang="ja-JP" altLang="en-US" sz="1050" dirty="0">
                          <a:solidFill>
                            <a:schemeClr val="tx1"/>
                          </a:solidFill>
                        </a:rPr>
                        <a:t>８月２３日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dirty="0">
                          <a:solidFill>
                            <a:schemeClr val="tx1"/>
                          </a:solidFill>
                        </a:rPr>
                        <a:t>・（午前）講義　、（午後）修了試験　・解説　・合格発表（</a:t>
                      </a:r>
                      <a:r>
                        <a:rPr kumimoji="1" lang="en-US" altLang="ja-JP" sz="1050" dirty="0">
                          <a:solidFill>
                            <a:schemeClr val="tx1"/>
                          </a:solidFill>
                        </a:rPr>
                        <a:t>17</a:t>
                      </a:r>
                      <a:r>
                        <a:rPr kumimoji="1" lang="ja-JP" altLang="en-US" sz="1050" dirty="0">
                          <a:solidFill>
                            <a:schemeClr val="tx1"/>
                          </a:solidFill>
                        </a:rPr>
                        <a:t>：</a:t>
                      </a:r>
                      <a:r>
                        <a:rPr kumimoji="1" lang="en-US" altLang="ja-JP" sz="1050" dirty="0">
                          <a:solidFill>
                            <a:schemeClr val="tx1"/>
                          </a:solidFill>
                        </a:rPr>
                        <a:t>30</a:t>
                      </a:r>
                      <a:r>
                        <a:rPr kumimoji="1" lang="ja-JP" altLang="en-US" sz="1050" dirty="0">
                          <a:solidFill>
                            <a:schemeClr val="tx1"/>
                          </a:solidFill>
                        </a:rPr>
                        <a:t>終了）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pic>
        <p:nvPicPr>
          <p:cNvPr id="7" name="図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5458" y="9231938"/>
            <a:ext cx="2832007" cy="437648"/>
          </a:xfrm>
          <a:prstGeom prst="rect">
            <a:avLst/>
          </a:prstGeom>
        </p:spPr>
      </p:pic>
      <p:sp>
        <p:nvSpPr>
          <p:cNvPr id="8" name="テキスト ボックス 7"/>
          <p:cNvSpPr txBox="1"/>
          <p:nvPr/>
        </p:nvSpPr>
        <p:spPr>
          <a:xfrm>
            <a:off x="3609020" y="9000639"/>
            <a:ext cx="2832827" cy="900246"/>
          </a:xfrm>
          <a:prstGeom prst="rect">
            <a:avLst/>
          </a:prstGeom>
          <a:noFill/>
        </p:spPr>
        <p:txBody>
          <a:bodyPr wrap="none" rtlCol="0">
            <a:spAutoFit/>
          </a:bodyPr>
          <a:lstStyle/>
          <a:p>
            <a:r>
              <a:rPr lang="ja-JP" altLang="en-US" sz="1050" dirty="0">
                <a:latin typeface="+mn-ea"/>
                <a:ea typeface="+mn-ea"/>
              </a:rPr>
              <a:t>エネルギーシステム事業部</a:t>
            </a:r>
            <a:endParaRPr lang="en-US" altLang="ja-JP" sz="1050" dirty="0">
              <a:latin typeface="+mn-ea"/>
              <a:ea typeface="+mn-ea"/>
            </a:endParaRPr>
          </a:p>
          <a:p>
            <a:r>
              <a:rPr lang="ja-JP" altLang="en-US" sz="1050" dirty="0">
                <a:latin typeface="+mn-ea"/>
                <a:ea typeface="+mn-ea"/>
              </a:rPr>
              <a:t>電力エネルギーグループ</a:t>
            </a:r>
          </a:p>
          <a:p>
            <a:r>
              <a:rPr lang="ja-JP" altLang="en-US" sz="1050" dirty="0">
                <a:latin typeface="+mn-ea"/>
                <a:ea typeface="+mn-ea"/>
              </a:rPr>
              <a:t>担当　鈴木　信也</a:t>
            </a:r>
          </a:p>
          <a:p>
            <a:r>
              <a:rPr lang="ja-JP" altLang="en-US" sz="1050" dirty="0">
                <a:latin typeface="+mn-ea"/>
                <a:ea typeface="+mn-ea"/>
              </a:rPr>
              <a:t>〒</a:t>
            </a:r>
            <a:r>
              <a:rPr lang="en-US" altLang="ja-JP" sz="1050" dirty="0">
                <a:latin typeface="+mn-ea"/>
                <a:ea typeface="+mn-ea"/>
              </a:rPr>
              <a:t>143</a:t>
            </a:r>
            <a:r>
              <a:rPr lang="ja-JP" altLang="en-US" sz="1050" dirty="0">
                <a:latin typeface="+mn-ea"/>
                <a:ea typeface="+mn-ea"/>
              </a:rPr>
              <a:t>－</a:t>
            </a:r>
            <a:r>
              <a:rPr lang="en-US" altLang="ja-JP" sz="1050" dirty="0">
                <a:latin typeface="+mn-ea"/>
                <a:ea typeface="+mn-ea"/>
              </a:rPr>
              <a:t>0016</a:t>
            </a:r>
            <a:r>
              <a:rPr lang="ja-JP" altLang="en-US" sz="1050" dirty="0">
                <a:latin typeface="+mn-ea"/>
                <a:ea typeface="+mn-ea"/>
              </a:rPr>
              <a:t>　東京都大田区大森北</a:t>
            </a:r>
            <a:r>
              <a:rPr lang="en-US" altLang="ja-JP" sz="1050" dirty="0">
                <a:latin typeface="+mn-ea"/>
                <a:ea typeface="+mn-ea"/>
              </a:rPr>
              <a:t>4</a:t>
            </a:r>
            <a:r>
              <a:rPr lang="ja-JP" altLang="en-US" sz="1050" dirty="0">
                <a:latin typeface="+mn-ea"/>
                <a:ea typeface="+mn-ea"/>
              </a:rPr>
              <a:t>－</a:t>
            </a:r>
            <a:r>
              <a:rPr lang="en-US" altLang="ja-JP" sz="1050" dirty="0">
                <a:latin typeface="+mn-ea"/>
                <a:ea typeface="+mn-ea"/>
              </a:rPr>
              <a:t>11</a:t>
            </a:r>
            <a:r>
              <a:rPr lang="ja-JP" altLang="en-US" sz="1050" dirty="0">
                <a:latin typeface="+mn-ea"/>
                <a:ea typeface="+mn-ea"/>
              </a:rPr>
              <a:t>－</a:t>
            </a:r>
            <a:r>
              <a:rPr lang="en-US" altLang="ja-JP" sz="1050" dirty="0">
                <a:latin typeface="+mn-ea"/>
                <a:ea typeface="+mn-ea"/>
              </a:rPr>
              <a:t>11</a:t>
            </a:r>
          </a:p>
          <a:p>
            <a:r>
              <a:rPr lang="ja-JP" altLang="en-US" sz="1050" dirty="0">
                <a:latin typeface="+mn-ea"/>
                <a:ea typeface="+mn-ea"/>
              </a:rPr>
              <a:t>ＴＥＬ：</a:t>
            </a:r>
            <a:r>
              <a:rPr lang="en-US" altLang="ja-JP" sz="1050" dirty="0">
                <a:latin typeface="+mn-ea"/>
                <a:ea typeface="+mn-ea"/>
              </a:rPr>
              <a:t>03</a:t>
            </a:r>
            <a:r>
              <a:rPr lang="ja-JP" altLang="en-US" sz="1050" dirty="0">
                <a:latin typeface="+mn-ea"/>
                <a:ea typeface="+mn-ea"/>
              </a:rPr>
              <a:t>－</a:t>
            </a:r>
            <a:r>
              <a:rPr lang="en-US" altLang="ja-JP" sz="1050" dirty="0">
                <a:latin typeface="+mn-ea"/>
                <a:ea typeface="+mn-ea"/>
              </a:rPr>
              <a:t>5767</a:t>
            </a:r>
            <a:r>
              <a:rPr lang="ja-JP" altLang="en-US" sz="1050" dirty="0">
                <a:latin typeface="+mn-ea"/>
                <a:ea typeface="+mn-ea"/>
              </a:rPr>
              <a:t>－</a:t>
            </a:r>
            <a:r>
              <a:rPr lang="en-US" altLang="ja-JP" sz="1050" dirty="0">
                <a:latin typeface="+mn-ea"/>
                <a:ea typeface="+mn-ea"/>
              </a:rPr>
              <a:t>4270</a:t>
            </a:r>
            <a:r>
              <a:rPr lang="ja-JP" altLang="en-US" sz="1050" dirty="0">
                <a:latin typeface="+mn-ea"/>
                <a:ea typeface="+mn-ea"/>
              </a:rPr>
              <a:t>　ＦＡＸ：</a:t>
            </a:r>
            <a:r>
              <a:rPr lang="en-US" altLang="ja-JP" sz="1050" dirty="0">
                <a:latin typeface="+mn-ea"/>
                <a:ea typeface="+mn-ea"/>
              </a:rPr>
              <a:t>03</a:t>
            </a:r>
            <a:r>
              <a:rPr lang="ja-JP" altLang="en-US" sz="1050" dirty="0">
                <a:latin typeface="+mn-ea"/>
                <a:ea typeface="+mn-ea"/>
              </a:rPr>
              <a:t>－</a:t>
            </a:r>
            <a:r>
              <a:rPr lang="en-US" altLang="ja-JP" sz="1050" dirty="0">
                <a:latin typeface="+mn-ea"/>
                <a:ea typeface="+mn-ea"/>
              </a:rPr>
              <a:t>5767</a:t>
            </a:r>
            <a:r>
              <a:rPr lang="ja-JP" altLang="en-US" sz="1050" dirty="0">
                <a:latin typeface="+mn-ea"/>
                <a:ea typeface="+mn-ea"/>
              </a:rPr>
              <a:t>－</a:t>
            </a:r>
            <a:r>
              <a:rPr lang="en-US" altLang="ja-JP" sz="1050" dirty="0">
                <a:latin typeface="+mn-ea"/>
                <a:ea typeface="+mn-ea"/>
              </a:rPr>
              <a:t>4415</a:t>
            </a:r>
            <a:endParaRPr kumimoji="1" lang="ja-JP" altLang="en-US" sz="1050" dirty="0">
              <a:latin typeface="+mn-ea"/>
              <a:ea typeface="+mn-ea"/>
            </a:endParaRPr>
          </a:p>
        </p:txBody>
      </p:sp>
      <p:sp>
        <p:nvSpPr>
          <p:cNvPr id="11" name="Line 217"/>
          <p:cNvSpPr>
            <a:spLocks noChangeShapeType="1"/>
          </p:cNvSpPr>
          <p:nvPr/>
        </p:nvSpPr>
        <p:spPr bwMode="auto">
          <a:xfrm>
            <a:off x="53783" y="9000639"/>
            <a:ext cx="665712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extLst>
      <p:ext uri="{BB962C8B-B14F-4D97-AF65-F5344CB8AC3E}">
        <p14:creationId xmlns:p14="http://schemas.microsoft.com/office/powerpoint/2010/main" val="2005749932"/>
      </p:ext>
    </p:extLst>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877888" rtl="0" eaLnBrk="1" fontAlgn="base" latinLnBrk="0" hangingPunct="1">
          <a:lnSpc>
            <a:spcPct val="100000"/>
          </a:lnSpc>
          <a:spcBef>
            <a:spcPct val="0"/>
          </a:spcBef>
          <a:spcAft>
            <a:spcPct val="0"/>
          </a:spcAft>
          <a:buClrTx/>
          <a:buSzTx/>
          <a:buFontTx/>
          <a:buNone/>
          <a:tabLst/>
          <a:defRPr kumimoji="1" lang="ja-JP" altLang="en-US" sz="2300" b="0" i="0" u="none" strike="noStrike" cap="none" normalizeH="0" baseline="0" smtClean="0">
            <a:ln>
              <a:noFill/>
            </a:ln>
            <a:solidFill>
              <a:schemeClr val="tx1"/>
            </a:solidFill>
            <a:effectLst/>
            <a:latin typeface="Times New Roman"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877888" rtl="0" eaLnBrk="1" fontAlgn="base" latinLnBrk="0" hangingPunct="1">
          <a:lnSpc>
            <a:spcPct val="100000"/>
          </a:lnSpc>
          <a:spcBef>
            <a:spcPct val="0"/>
          </a:spcBef>
          <a:spcAft>
            <a:spcPct val="0"/>
          </a:spcAft>
          <a:buClrTx/>
          <a:buSzTx/>
          <a:buFontTx/>
          <a:buNone/>
          <a:tabLst/>
          <a:defRPr kumimoji="1" lang="ja-JP" altLang="en-US" sz="2300" b="0" i="0" u="none" strike="noStrike" cap="none" normalizeH="0" baseline="0" smtClean="0">
            <a:ln>
              <a:noFill/>
            </a:ln>
            <a:solidFill>
              <a:schemeClr val="tx1"/>
            </a:solidFill>
            <a:effectLst/>
            <a:latin typeface="Times New Roman"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3876</TotalTime>
  <Words>163</Words>
  <Application>Microsoft Office PowerPoint</Application>
  <PresentationFormat>A4 210 x 297 mm</PresentationFormat>
  <Paragraphs>42</Paragraphs>
  <Slides>2</Slides>
  <Notes>1</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8" baseType="lpstr">
      <vt:lpstr>HG丸ｺﾞｼｯｸM-PRO</vt:lpstr>
      <vt:lpstr>ＭＳ Ｐゴシック</vt:lpstr>
      <vt:lpstr>Century</vt:lpstr>
      <vt:lpstr>Times New Roman</vt:lpstr>
      <vt:lpstr>標準デザイン</vt:lpstr>
      <vt:lpstr>Document</vt:lpstr>
      <vt:lpstr>PowerPoint プレゼンテーション</vt:lpstr>
      <vt:lpstr>PowerPoint プレゼンテーション</vt:lpstr>
    </vt:vector>
  </TitlesOfParts>
  <Company>NEC三栄㈱</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山越　孝太郎</dc:creator>
  <cp:lastModifiedBy>鈴木 信也</cp:lastModifiedBy>
  <cp:revision>172</cp:revision>
  <cp:lastPrinted>2019-05-10T00:17:59Z</cp:lastPrinted>
  <dcterms:created xsi:type="dcterms:W3CDTF">2003-08-28T07:32:38Z</dcterms:created>
  <dcterms:modified xsi:type="dcterms:W3CDTF">2019-05-10T00:28:49Z</dcterms:modified>
</cp:coreProperties>
</file>